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5"/>
  </p:sldMasterIdLst>
  <p:notesMasterIdLst>
    <p:notesMasterId r:id="rId24"/>
  </p:notesMasterIdLst>
  <p:handoutMasterIdLst>
    <p:handoutMasterId r:id="rId25"/>
  </p:handoutMasterIdLst>
  <p:sldIdLst>
    <p:sldId id="256" r:id="rId6"/>
    <p:sldId id="317" r:id="rId7"/>
    <p:sldId id="318" r:id="rId8"/>
    <p:sldId id="319" r:id="rId9"/>
    <p:sldId id="322" r:id="rId10"/>
    <p:sldId id="321" r:id="rId11"/>
    <p:sldId id="323" r:id="rId12"/>
    <p:sldId id="324" r:id="rId13"/>
    <p:sldId id="325" r:id="rId14"/>
    <p:sldId id="326" r:id="rId15"/>
    <p:sldId id="327" r:id="rId16"/>
    <p:sldId id="328" r:id="rId17"/>
    <p:sldId id="332" r:id="rId18"/>
    <p:sldId id="331" r:id="rId19"/>
    <p:sldId id="329" r:id="rId20"/>
    <p:sldId id="330" r:id="rId21"/>
    <p:sldId id="320" r:id="rId22"/>
    <p:sldId id="265" r:id="rId2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tt, Braden" initials="LB" lastIdx="16" clrIdx="0">
    <p:extLst>
      <p:ext uri="{19B8F6BF-5375-455C-9EA6-DF929625EA0E}">
        <p15:presenceInfo xmlns:p15="http://schemas.microsoft.com/office/powerpoint/2012/main" userId="Lott, Brad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CA5BE"/>
    <a:srgbClr val="ADBB1C"/>
    <a:srgbClr val="31344D"/>
    <a:srgbClr val="F17E22"/>
    <a:srgbClr val="4C9198"/>
    <a:srgbClr val="F7CF38"/>
    <a:srgbClr val="232537"/>
    <a:srgbClr val="8EA9BE"/>
    <a:srgbClr val="8EA9D1"/>
    <a:srgbClr val="AEAFA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FDC77CB-5053-4CBB-BB46-5E9F6B6DAC74}" v="15" dt="2020-01-06T22:23:53.794"/>
  </p1510:revLst>
</p1510:revInfo>
</file>

<file path=ppt/tableStyles.xml><?xml version="1.0" encoding="utf-8"?>
<a:tblStyleLst xmlns:a="http://schemas.openxmlformats.org/drawingml/2006/main" def="{42B146DE-11E4-483E-B4B2-F9A2BDC21473}">
  <a:tblStyle styleId="{42B146DE-11E4-483E-B4B2-F9A2BDC21473}" styleName="Table_0">
    <a:wholeTbl>
      <a:tcStyle>
        <a:tcBdr>
          <a:left>
            <a:ln w="9525" cap="flat" cmpd="sng">
              <a:solidFill>
                <a:srgbClr val="000000"/>
              </a:solidFill>
              <a:prstDash val="solid"/>
              <a:round/>
              <a:headEnd type="none" w="med" len="med"/>
              <a:tailEnd type="none" w="med" len="med"/>
            </a:ln>
          </a:left>
          <a:right>
            <a:ln w="9525" cap="flat" cmpd="sng">
              <a:solidFill>
                <a:srgbClr val="000000"/>
              </a:solidFill>
              <a:prstDash val="solid"/>
              <a:round/>
              <a:headEnd type="none" w="med" len="med"/>
              <a:tailEnd type="none" w="med" len="med"/>
            </a:ln>
          </a:right>
          <a:top>
            <a:ln w="9525" cap="flat" cmpd="sng">
              <a:solidFill>
                <a:srgbClr val="000000"/>
              </a:solidFill>
              <a:prstDash val="solid"/>
              <a:round/>
              <a:headEnd type="none" w="med" len="med"/>
              <a:tailEnd type="none" w="med" len="med"/>
            </a:ln>
          </a:top>
          <a:bottom>
            <a:ln w="9525" cap="flat" cmpd="sng">
              <a:solidFill>
                <a:srgbClr val="000000"/>
              </a:solidFill>
              <a:prstDash val="solid"/>
              <a:round/>
              <a:headEnd type="none" w="med" len="med"/>
              <a:tailEnd type="none" w="med" len="med"/>
            </a:ln>
          </a:bottom>
          <a:insideH>
            <a:ln w="9525" cap="flat" cmpd="sng">
              <a:solidFill>
                <a:srgbClr val="000000"/>
              </a:solidFill>
              <a:prstDash val="solid"/>
              <a:round/>
              <a:headEnd type="none" w="med" len="med"/>
              <a:tailEnd type="none" w="med" len="med"/>
            </a:ln>
          </a:insideH>
          <a:insideV>
            <a:ln w="9525" cap="flat" cmpd="sng">
              <a:solidFill>
                <a:srgbClr val="000000"/>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435" autoAdjust="0"/>
    <p:restoredTop sz="94626"/>
  </p:normalViewPr>
  <p:slideViewPr>
    <p:cSldViewPr snapToGrid="0">
      <p:cViewPr varScale="1">
        <p:scale>
          <a:sx n="107" d="100"/>
          <a:sy n="107" d="100"/>
        </p:scale>
        <p:origin x="902"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slide" Target="slides/slide16.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notesMaster" Target="notesMasters/notesMaster1.xml"/><Relationship Id="rId32" Type="http://schemas.microsoft.com/office/2015/10/relationships/revisionInfo" Target="revisionInfo.xml"/><Relationship Id="rId5" Type="http://schemas.openxmlformats.org/officeDocument/2006/relationships/slideMaster" Target="slideMasters/slideMaster1.xml"/><Relationship Id="rId15" Type="http://schemas.openxmlformats.org/officeDocument/2006/relationships/slide" Target="slides/slide10.xml"/><Relationship Id="rId23" Type="http://schemas.openxmlformats.org/officeDocument/2006/relationships/slide" Target="slides/slide18.xml"/><Relationship Id="rId28" Type="http://schemas.openxmlformats.org/officeDocument/2006/relationships/viewProps" Target="viewProps.xml"/><Relationship Id="rId10" Type="http://schemas.openxmlformats.org/officeDocument/2006/relationships/slide" Target="slides/slide5.xml"/><Relationship Id="rId19" Type="http://schemas.openxmlformats.org/officeDocument/2006/relationships/slide" Target="slides/slide14.xml"/><Relationship Id="rId31" Type="http://schemas.microsoft.com/office/2016/11/relationships/changesInfo" Target="changesInfos/changesInfo1.xml"/><Relationship Id="rId4" Type="http://schemas.openxmlformats.org/officeDocument/2006/relationships/customXml" Target="../customXml/item4.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ott, Braden" userId="a64cc2f7-d63c-47eb-83b7-895708fdc49d" providerId="ADAL" clId="{858B4AD5-EDD5-45FC-BE9E-5A6754708E17}"/>
    <pc:docChg chg="custSel modMainMaster">
      <pc:chgData name="Lott, Braden" userId="a64cc2f7-d63c-47eb-83b7-895708fdc49d" providerId="ADAL" clId="{858B4AD5-EDD5-45FC-BE9E-5A6754708E17}" dt="2020-01-06T22:39:31.918" v="35"/>
      <pc:docMkLst>
        <pc:docMk/>
      </pc:docMkLst>
      <pc:sldMasterChg chg="modSldLayout">
        <pc:chgData name="Lott, Braden" userId="a64cc2f7-d63c-47eb-83b7-895708fdc49d" providerId="ADAL" clId="{858B4AD5-EDD5-45FC-BE9E-5A6754708E17}" dt="2020-01-06T22:39:31.918" v="35"/>
        <pc:sldMasterMkLst>
          <pc:docMk/>
          <pc:sldMasterMk cId="0" sldId="2147483660"/>
        </pc:sldMasterMkLst>
        <pc:sldLayoutChg chg="addSp delSp modSp">
          <pc:chgData name="Lott, Braden" userId="a64cc2f7-d63c-47eb-83b7-895708fdc49d" providerId="ADAL" clId="{858B4AD5-EDD5-45FC-BE9E-5A6754708E17}" dt="2020-01-06T22:39:31.880" v="31"/>
          <pc:sldLayoutMkLst>
            <pc:docMk/>
            <pc:sldMasterMk cId="0" sldId="2147483660"/>
            <pc:sldLayoutMk cId="0" sldId="2147483648"/>
          </pc:sldLayoutMkLst>
          <pc:picChg chg="add del mod ord">
            <ac:chgData name="Lott, Braden" userId="a64cc2f7-d63c-47eb-83b7-895708fdc49d" providerId="ADAL" clId="{858B4AD5-EDD5-45FC-BE9E-5A6754708E17}" dt="2020-01-06T22:39:31.880" v="31"/>
            <ac:picMkLst>
              <pc:docMk/>
              <pc:sldMasterMk cId="0" sldId="2147483660"/>
              <pc:sldLayoutMk cId="0" sldId="2147483648"/>
              <ac:picMk id="3" creationId="{D2B9C53B-1877-40CC-B2D3-49F399D1D8F6}"/>
            </ac:picMkLst>
          </pc:picChg>
          <pc:picChg chg="del">
            <ac:chgData name="Lott, Braden" userId="a64cc2f7-d63c-47eb-83b7-895708fdc49d" providerId="ADAL" clId="{858B4AD5-EDD5-45FC-BE9E-5A6754708E17}" dt="2020-01-06T22:39:26.786" v="1"/>
            <ac:picMkLst>
              <pc:docMk/>
              <pc:sldMasterMk cId="0" sldId="2147483660"/>
              <pc:sldLayoutMk cId="0" sldId="2147483648"/>
              <ac:picMk id="6" creationId="{4ABF4CA3-BA28-43A3-8C5B-0EB5A48CF9AD}"/>
            </ac:picMkLst>
          </pc:picChg>
        </pc:sldLayoutChg>
        <pc:sldLayoutChg chg="addSp delSp modSp">
          <pc:chgData name="Lott, Braden" userId="a64cc2f7-d63c-47eb-83b7-895708fdc49d" providerId="ADAL" clId="{858B4AD5-EDD5-45FC-BE9E-5A6754708E17}" dt="2020-01-06T22:39:31.884" v="33"/>
          <pc:sldLayoutMkLst>
            <pc:docMk/>
            <pc:sldMasterMk cId="0" sldId="2147483660"/>
            <pc:sldLayoutMk cId="0" sldId="2147483653"/>
          </pc:sldLayoutMkLst>
          <pc:picChg chg="add del mod ord">
            <ac:chgData name="Lott, Braden" userId="a64cc2f7-d63c-47eb-83b7-895708fdc49d" providerId="ADAL" clId="{858B4AD5-EDD5-45FC-BE9E-5A6754708E17}" dt="2020-01-06T22:39:31.884" v="33"/>
            <ac:picMkLst>
              <pc:docMk/>
              <pc:sldMasterMk cId="0" sldId="2147483660"/>
              <pc:sldLayoutMk cId="0" sldId="2147483653"/>
              <ac:picMk id="3" creationId="{7D81B082-4FE0-404C-88AB-454F92B5EE46}"/>
            </ac:picMkLst>
          </pc:picChg>
          <pc:picChg chg="del">
            <ac:chgData name="Lott, Braden" userId="a64cc2f7-d63c-47eb-83b7-895708fdc49d" providerId="ADAL" clId="{858B4AD5-EDD5-45FC-BE9E-5A6754708E17}" dt="2020-01-06T22:39:26.792" v="3"/>
            <ac:picMkLst>
              <pc:docMk/>
              <pc:sldMasterMk cId="0" sldId="2147483660"/>
              <pc:sldLayoutMk cId="0" sldId="2147483653"/>
              <ac:picMk id="6" creationId="{ACF2F563-C477-4FB9-B1E2-E428866833D9}"/>
            </ac:picMkLst>
          </pc:picChg>
        </pc:sldLayoutChg>
        <pc:sldLayoutChg chg="addSp delSp modSp">
          <pc:chgData name="Lott, Braden" userId="a64cc2f7-d63c-47eb-83b7-895708fdc49d" providerId="ADAL" clId="{858B4AD5-EDD5-45FC-BE9E-5A6754708E17}" dt="2020-01-06T22:39:31.918" v="35"/>
          <pc:sldLayoutMkLst>
            <pc:docMk/>
            <pc:sldMasterMk cId="0" sldId="2147483660"/>
            <pc:sldLayoutMk cId="2773142231" sldId="2147483661"/>
          </pc:sldLayoutMkLst>
          <pc:picChg chg="add del mod ord">
            <ac:chgData name="Lott, Braden" userId="a64cc2f7-d63c-47eb-83b7-895708fdc49d" providerId="ADAL" clId="{858B4AD5-EDD5-45FC-BE9E-5A6754708E17}" dt="2020-01-06T22:39:31.918" v="35"/>
            <ac:picMkLst>
              <pc:docMk/>
              <pc:sldMasterMk cId="0" sldId="2147483660"/>
              <pc:sldLayoutMk cId="2773142231" sldId="2147483661"/>
              <ac:picMk id="3" creationId="{11789F5E-DBD6-4B23-A31B-D69E9A3293E0}"/>
            </ac:picMkLst>
          </pc:picChg>
          <pc:picChg chg="del">
            <ac:chgData name="Lott, Braden" userId="a64cc2f7-d63c-47eb-83b7-895708fdc49d" providerId="ADAL" clId="{858B4AD5-EDD5-45FC-BE9E-5A6754708E17}" dt="2020-01-06T22:39:26.827" v="5"/>
            <ac:picMkLst>
              <pc:docMk/>
              <pc:sldMasterMk cId="0" sldId="2147483660"/>
              <pc:sldLayoutMk cId="2773142231" sldId="2147483661"/>
              <ac:picMk id="6" creationId="{F9F23976-A1D2-40F1-AD55-B7C01CA95FD4}"/>
            </ac:picMkLst>
          </pc:picChg>
        </pc:sldLayoutChg>
      </pc:sldMasterChg>
    </pc:docChg>
  </pc:docChgLst>
  <pc:docChgLst>
    <pc:chgData name="Lott, Braden" userId="a64cc2f7-d63c-47eb-83b7-895708fdc49d" providerId="ADAL" clId="{84CDF5C7-8310-47D9-881C-1823533E31DA}"/>
    <pc:docChg chg="custSel modSld modMainMaster">
      <pc:chgData name="Lott, Braden" userId="a64cc2f7-d63c-47eb-83b7-895708fdc49d" providerId="ADAL" clId="{84CDF5C7-8310-47D9-881C-1823533E31DA}" dt="2020-01-06T22:07:06.674" v="699"/>
      <pc:docMkLst>
        <pc:docMk/>
      </pc:docMkLst>
      <pc:sldChg chg="modSp">
        <pc:chgData name="Lott, Braden" userId="a64cc2f7-d63c-47eb-83b7-895708fdc49d" providerId="ADAL" clId="{84CDF5C7-8310-47D9-881C-1823533E31DA}" dt="2020-01-06T16:57:27.917" v="2" actId="1076"/>
        <pc:sldMkLst>
          <pc:docMk/>
          <pc:sldMk cId="0" sldId="256"/>
        </pc:sldMkLst>
        <pc:spChg chg="mod">
          <ac:chgData name="Lott, Braden" userId="a64cc2f7-d63c-47eb-83b7-895708fdc49d" providerId="ADAL" clId="{84CDF5C7-8310-47D9-881C-1823533E31DA}" dt="2020-01-06T16:57:27.917" v="2" actId="1076"/>
          <ac:spMkLst>
            <pc:docMk/>
            <pc:sldMk cId="0" sldId="256"/>
            <ac:spMk id="11" creationId="{00000000-0000-0000-0000-000000000000}"/>
          </ac:spMkLst>
        </pc:spChg>
        <pc:picChg chg="mod">
          <ac:chgData name="Lott, Braden" userId="a64cc2f7-d63c-47eb-83b7-895708fdc49d" providerId="ADAL" clId="{84CDF5C7-8310-47D9-881C-1823533E31DA}" dt="2020-01-06T16:57:22.854" v="1" actId="14100"/>
          <ac:picMkLst>
            <pc:docMk/>
            <pc:sldMk cId="0" sldId="256"/>
            <ac:picMk id="8" creationId="{00000000-0000-0000-0000-000000000000}"/>
          </ac:picMkLst>
        </pc:picChg>
      </pc:sldChg>
      <pc:sldChg chg="modSp">
        <pc:chgData name="Lott, Braden" userId="a64cc2f7-d63c-47eb-83b7-895708fdc49d" providerId="ADAL" clId="{84CDF5C7-8310-47D9-881C-1823533E31DA}" dt="2020-01-06T18:33:08.469" v="609" actId="20577"/>
        <pc:sldMkLst>
          <pc:docMk/>
          <pc:sldMk cId="1951740439" sldId="328"/>
        </pc:sldMkLst>
        <pc:spChg chg="mod">
          <ac:chgData name="Lott, Braden" userId="a64cc2f7-d63c-47eb-83b7-895708fdc49d" providerId="ADAL" clId="{84CDF5C7-8310-47D9-881C-1823533E31DA}" dt="2020-01-06T18:33:08.469" v="609" actId="20577"/>
          <ac:spMkLst>
            <pc:docMk/>
            <pc:sldMk cId="1951740439" sldId="328"/>
            <ac:spMk id="2" creationId="{DCF29778-073D-4E87-B286-E0B78C1FE2E3}"/>
          </ac:spMkLst>
        </pc:spChg>
      </pc:sldChg>
      <pc:sldChg chg="modSp">
        <pc:chgData name="Lott, Braden" userId="a64cc2f7-d63c-47eb-83b7-895708fdc49d" providerId="ADAL" clId="{84CDF5C7-8310-47D9-881C-1823533E31DA}" dt="2020-01-06T18:18:45.307" v="44" actId="20577"/>
        <pc:sldMkLst>
          <pc:docMk/>
          <pc:sldMk cId="556260821" sldId="329"/>
        </pc:sldMkLst>
        <pc:spChg chg="mod">
          <ac:chgData name="Lott, Braden" userId="a64cc2f7-d63c-47eb-83b7-895708fdc49d" providerId="ADAL" clId="{84CDF5C7-8310-47D9-881C-1823533E31DA}" dt="2020-01-06T18:18:45.307" v="44" actId="20577"/>
          <ac:spMkLst>
            <pc:docMk/>
            <pc:sldMk cId="556260821" sldId="329"/>
            <ac:spMk id="2" creationId="{DCF29778-073D-4E87-B286-E0B78C1FE2E3}"/>
          </ac:spMkLst>
        </pc:spChg>
      </pc:sldChg>
      <pc:sldMasterChg chg="modSldLayout">
        <pc:chgData name="Lott, Braden" userId="a64cc2f7-d63c-47eb-83b7-895708fdc49d" providerId="ADAL" clId="{84CDF5C7-8310-47D9-881C-1823533E31DA}" dt="2020-01-06T22:07:06.674" v="699"/>
        <pc:sldMasterMkLst>
          <pc:docMk/>
          <pc:sldMasterMk cId="0" sldId="2147483660"/>
        </pc:sldMasterMkLst>
        <pc:sldLayoutChg chg="addSp delSp modSp">
          <pc:chgData name="Lott, Braden" userId="a64cc2f7-d63c-47eb-83b7-895708fdc49d" providerId="ADAL" clId="{84CDF5C7-8310-47D9-881C-1823533E31DA}" dt="2020-01-06T22:07:06.620" v="679"/>
          <pc:sldLayoutMkLst>
            <pc:docMk/>
            <pc:sldMasterMk cId="0" sldId="2147483660"/>
            <pc:sldLayoutMk cId="0" sldId="2147483648"/>
          </pc:sldLayoutMkLst>
          <pc:picChg chg="add del mod ord">
            <ac:chgData name="Lott, Braden" userId="a64cc2f7-d63c-47eb-83b7-895708fdc49d" providerId="ADAL" clId="{84CDF5C7-8310-47D9-881C-1823533E31DA}" dt="2020-01-06T22:07:06.609" v="671"/>
            <ac:picMkLst>
              <pc:docMk/>
              <pc:sldMasterMk cId="0" sldId="2147483660"/>
              <pc:sldLayoutMk cId="0" sldId="2147483648"/>
              <ac:picMk id="3" creationId="{0DF8EA8D-DB8A-4FB5-9322-EFF67CE0C198}"/>
            </ac:picMkLst>
          </pc:picChg>
          <pc:picChg chg="add del mod ord">
            <ac:chgData name="Lott, Braden" userId="a64cc2f7-d63c-47eb-83b7-895708fdc49d" providerId="ADAL" clId="{84CDF5C7-8310-47D9-881C-1823533E31DA}" dt="2020-01-06T18:33:12.387" v="611"/>
            <ac:picMkLst>
              <pc:docMk/>
              <pc:sldMasterMk cId="0" sldId="2147483660"/>
              <pc:sldLayoutMk cId="0" sldId="2147483648"/>
              <ac:picMk id="3" creationId="{B43E7E0D-5214-48FC-9662-E79EB06817F7}"/>
            </ac:picMkLst>
          </pc:picChg>
          <pc:picChg chg="add del mod ord">
            <ac:chgData name="Lott, Braden" userId="a64cc2f7-d63c-47eb-83b7-895708fdc49d" providerId="ADAL" clId="{84CDF5C7-8310-47D9-881C-1823533E31DA}" dt="2020-01-06T22:06:55.635" v="641"/>
            <ac:picMkLst>
              <pc:docMk/>
              <pc:sldMasterMk cId="0" sldId="2147483660"/>
              <pc:sldLayoutMk cId="0" sldId="2147483648"/>
              <ac:picMk id="4" creationId="{5D5FD58D-8F8F-4341-A99C-1813E1750B87}"/>
            </ac:picMkLst>
          </pc:picChg>
          <pc:picChg chg="del">
            <ac:chgData name="Lott, Braden" userId="a64cc2f7-d63c-47eb-83b7-895708fdc49d" providerId="ADAL" clId="{84CDF5C7-8310-47D9-881C-1823533E31DA}" dt="2020-01-06T16:57:33.139" v="4"/>
            <ac:picMkLst>
              <pc:docMk/>
              <pc:sldMasterMk cId="0" sldId="2147483660"/>
              <pc:sldLayoutMk cId="0" sldId="2147483648"/>
              <ac:picMk id="6" creationId="{356A87B7-79B8-47D6-A939-2DBF2E6DBB51}"/>
            </ac:picMkLst>
          </pc:picChg>
          <pc:picChg chg="add mod ord">
            <ac:chgData name="Lott, Braden" userId="a64cc2f7-d63c-47eb-83b7-895708fdc49d" providerId="ADAL" clId="{84CDF5C7-8310-47D9-881C-1823533E31DA}" dt="2020-01-06T22:07:06.620" v="679"/>
            <ac:picMkLst>
              <pc:docMk/>
              <pc:sldMasterMk cId="0" sldId="2147483660"/>
              <pc:sldLayoutMk cId="0" sldId="2147483648"/>
              <ac:picMk id="6" creationId="{4ABF4CA3-BA28-43A3-8C5B-0EB5A48CF9AD}"/>
            </ac:picMkLst>
          </pc:picChg>
        </pc:sldLayoutChg>
        <pc:sldLayoutChg chg="addSp delSp modSp">
          <pc:chgData name="Lott, Braden" userId="a64cc2f7-d63c-47eb-83b7-895708fdc49d" providerId="ADAL" clId="{84CDF5C7-8310-47D9-881C-1823533E31DA}" dt="2020-01-06T22:07:06.634" v="689"/>
          <pc:sldLayoutMkLst>
            <pc:docMk/>
            <pc:sldMasterMk cId="0" sldId="2147483660"/>
            <pc:sldLayoutMk cId="0" sldId="2147483653"/>
          </pc:sldLayoutMkLst>
          <pc:picChg chg="add del mod ord">
            <ac:chgData name="Lott, Braden" userId="a64cc2f7-d63c-47eb-83b7-895708fdc49d" providerId="ADAL" clId="{84CDF5C7-8310-47D9-881C-1823533E31DA}" dt="2020-01-06T22:07:06.626" v="681"/>
            <ac:picMkLst>
              <pc:docMk/>
              <pc:sldMasterMk cId="0" sldId="2147483660"/>
              <pc:sldLayoutMk cId="0" sldId="2147483653"/>
              <ac:picMk id="3" creationId="{7E567353-0D15-4534-9946-07A4F2817F9C}"/>
            </ac:picMkLst>
          </pc:picChg>
          <pc:picChg chg="add del mod ord">
            <ac:chgData name="Lott, Braden" userId="a64cc2f7-d63c-47eb-83b7-895708fdc49d" providerId="ADAL" clId="{84CDF5C7-8310-47D9-881C-1823533E31DA}" dt="2020-01-06T18:33:12.398" v="621"/>
            <ac:picMkLst>
              <pc:docMk/>
              <pc:sldMasterMk cId="0" sldId="2147483660"/>
              <pc:sldLayoutMk cId="0" sldId="2147483653"/>
              <ac:picMk id="3" creationId="{930F6D63-B083-475F-9412-38215BBD79F9}"/>
            </ac:picMkLst>
          </pc:picChg>
          <pc:picChg chg="add del mod ord">
            <ac:chgData name="Lott, Braden" userId="a64cc2f7-d63c-47eb-83b7-895708fdc49d" providerId="ADAL" clId="{84CDF5C7-8310-47D9-881C-1823533E31DA}" dt="2020-01-06T22:06:55.649" v="651"/>
            <ac:picMkLst>
              <pc:docMk/>
              <pc:sldMasterMk cId="0" sldId="2147483660"/>
              <pc:sldLayoutMk cId="0" sldId="2147483653"/>
              <ac:picMk id="4" creationId="{DBDC3F88-5250-4A06-A41F-237D233896B8}"/>
            </ac:picMkLst>
          </pc:picChg>
          <pc:picChg chg="del">
            <ac:chgData name="Lott, Braden" userId="a64cc2f7-d63c-47eb-83b7-895708fdc49d" providerId="ADAL" clId="{84CDF5C7-8310-47D9-881C-1823533E31DA}" dt="2020-01-06T16:57:33.152" v="14"/>
            <ac:picMkLst>
              <pc:docMk/>
              <pc:sldMasterMk cId="0" sldId="2147483660"/>
              <pc:sldLayoutMk cId="0" sldId="2147483653"/>
              <ac:picMk id="6" creationId="{9E6BD42F-8AA4-4EF6-9725-72DFBF5CF183}"/>
            </ac:picMkLst>
          </pc:picChg>
          <pc:picChg chg="add mod ord">
            <ac:chgData name="Lott, Braden" userId="a64cc2f7-d63c-47eb-83b7-895708fdc49d" providerId="ADAL" clId="{84CDF5C7-8310-47D9-881C-1823533E31DA}" dt="2020-01-06T22:07:06.634" v="689"/>
            <ac:picMkLst>
              <pc:docMk/>
              <pc:sldMasterMk cId="0" sldId="2147483660"/>
              <pc:sldLayoutMk cId="0" sldId="2147483653"/>
              <ac:picMk id="6" creationId="{ACF2F563-C477-4FB9-B1E2-E428866833D9}"/>
            </ac:picMkLst>
          </pc:picChg>
        </pc:sldLayoutChg>
        <pc:sldLayoutChg chg="addSp delSp modSp">
          <pc:chgData name="Lott, Braden" userId="a64cc2f7-d63c-47eb-83b7-895708fdc49d" providerId="ADAL" clId="{84CDF5C7-8310-47D9-881C-1823533E31DA}" dt="2020-01-06T22:07:06.674" v="699"/>
          <pc:sldLayoutMkLst>
            <pc:docMk/>
            <pc:sldMasterMk cId="0" sldId="2147483660"/>
            <pc:sldLayoutMk cId="2773142231" sldId="2147483661"/>
          </pc:sldLayoutMkLst>
          <pc:picChg chg="add del mod ord">
            <ac:chgData name="Lott, Braden" userId="a64cc2f7-d63c-47eb-83b7-895708fdc49d" providerId="ADAL" clId="{84CDF5C7-8310-47D9-881C-1823533E31DA}" dt="2020-01-06T18:33:12.439" v="631"/>
            <ac:picMkLst>
              <pc:docMk/>
              <pc:sldMasterMk cId="0" sldId="2147483660"/>
              <pc:sldLayoutMk cId="2773142231" sldId="2147483661"/>
              <ac:picMk id="3" creationId="{11D12483-DE22-4FAA-A983-6700D01688CF}"/>
            </ac:picMkLst>
          </pc:picChg>
          <pc:picChg chg="add del mod ord">
            <ac:chgData name="Lott, Braden" userId="a64cc2f7-d63c-47eb-83b7-895708fdc49d" providerId="ADAL" clId="{84CDF5C7-8310-47D9-881C-1823533E31DA}" dt="2020-01-06T22:07:06.666" v="691"/>
            <ac:picMkLst>
              <pc:docMk/>
              <pc:sldMasterMk cId="0" sldId="2147483660"/>
              <pc:sldLayoutMk cId="2773142231" sldId="2147483661"/>
              <ac:picMk id="3" creationId="{61700C5D-4E3C-4AD8-9B17-B4CACA040AB0}"/>
            </ac:picMkLst>
          </pc:picChg>
          <pc:picChg chg="add del mod ord">
            <ac:chgData name="Lott, Braden" userId="a64cc2f7-d63c-47eb-83b7-895708fdc49d" providerId="ADAL" clId="{84CDF5C7-8310-47D9-881C-1823533E31DA}" dt="2020-01-06T22:06:55.691" v="661"/>
            <ac:picMkLst>
              <pc:docMk/>
              <pc:sldMasterMk cId="0" sldId="2147483660"/>
              <pc:sldLayoutMk cId="2773142231" sldId="2147483661"/>
              <ac:picMk id="4" creationId="{8107DBBA-9275-4984-9CB5-13A964F94A52}"/>
            </ac:picMkLst>
          </pc:picChg>
          <pc:picChg chg="del">
            <ac:chgData name="Lott, Braden" userId="a64cc2f7-d63c-47eb-83b7-895708fdc49d" providerId="ADAL" clId="{84CDF5C7-8310-47D9-881C-1823533E31DA}" dt="2020-01-06T16:57:33.191" v="24"/>
            <ac:picMkLst>
              <pc:docMk/>
              <pc:sldMasterMk cId="0" sldId="2147483660"/>
              <pc:sldLayoutMk cId="2773142231" sldId="2147483661"/>
              <ac:picMk id="6" creationId="{60C9A6D0-9AA8-47CA-8488-80F0F9CC2A2B}"/>
            </ac:picMkLst>
          </pc:picChg>
          <pc:picChg chg="add mod ord">
            <ac:chgData name="Lott, Braden" userId="a64cc2f7-d63c-47eb-83b7-895708fdc49d" providerId="ADAL" clId="{84CDF5C7-8310-47D9-881C-1823533E31DA}" dt="2020-01-06T22:07:06.674" v="699"/>
            <ac:picMkLst>
              <pc:docMk/>
              <pc:sldMasterMk cId="0" sldId="2147483660"/>
              <pc:sldLayoutMk cId="2773142231" sldId="2147483661"/>
              <ac:picMk id="6" creationId="{F9F23976-A1D2-40F1-AD55-B7C01CA95FD4}"/>
            </ac:picMkLst>
          </pc:picChg>
        </pc:sldLayoutChg>
      </pc:sldMasterChg>
    </pc:docChg>
  </pc:docChgLst>
  <pc:docChgLst>
    <pc:chgData name="Lott, Braden" userId="S::lottb@merck.com::a64cc2f7-d63c-47eb-83b7-895708fdc49d" providerId="AD" clId="Web-{EFDC77CB-5053-4CBB-BB46-5E9F6B6DAC74}"/>
    <pc:docChg chg="">
      <pc:chgData name="Lott, Braden" userId="S::lottb@merck.com::a64cc2f7-d63c-47eb-83b7-895708fdc49d" providerId="AD" clId="Web-{EFDC77CB-5053-4CBB-BB46-5E9F6B6DAC74}" dt="2020-01-06T22:23:53.794" v="14"/>
      <pc:docMkLst>
        <pc:docMk/>
      </pc:docMkLst>
      <pc:sldChg chg="delCm">
        <pc:chgData name="Lott, Braden" userId="S::lottb@merck.com::a64cc2f7-d63c-47eb-83b7-895708fdc49d" providerId="AD" clId="Web-{EFDC77CB-5053-4CBB-BB46-5E9F6B6DAC74}" dt="2020-01-06T22:22:55.232" v="1"/>
        <pc:sldMkLst>
          <pc:docMk/>
          <pc:sldMk cId="1993562590" sldId="317"/>
        </pc:sldMkLst>
      </pc:sldChg>
      <pc:sldChg chg="delCm">
        <pc:chgData name="Lott, Braden" userId="S::lottb@merck.com::a64cc2f7-d63c-47eb-83b7-895708fdc49d" providerId="AD" clId="Web-{EFDC77CB-5053-4CBB-BB46-5E9F6B6DAC74}" dt="2020-01-06T22:22:48.419" v="0"/>
        <pc:sldMkLst>
          <pc:docMk/>
          <pc:sldMk cId="2449583758" sldId="318"/>
        </pc:sldMkLst>
      </pc:sldChg>
      <pc:sldChg chg="delCm">
        <pc:chgData name="Lott, Braden" userId="S::lottb@merck.com::a64cc2f7-d63c-47eb-83b7-895708fdc49d" providerId="AD" clId="Web-{EFDC77CB-5053-4CBB-BB46-5E9F6B6DAC74}" dt="2020-01-06T22:22:58.622" v="2"/>
        <pc:sldMkLst>
          <pc:docMk/>
          <pc:sldMk cId="4029088373" sldId="319"/>
        </pc:sldMkLst>
      </pc:sldChg>
      <pc:sldChg chg="delCm">
        <pc:chgData name="Lott, Braden" userId="S::lottb@merck.com::a64cc2f7-d63c-47eb-83b7-895708fdc49d" providerId="AD" clId="Web-{EFDC77CB-5053-4CBB-BB46-5E9F6B6DAC74}" dt="2020-01-06T22:23:53.794" v="14"/>
        <pc:sldMkLst>
          <pc:docMk/>
          <pc:sldMk cId="1361761494" sldId="320"/>
        </pc:sldMkLst>
      </pc:sldChg>
      <pc:sldChg chg="delCm">
        <pc:chgData name="Lott, Braden" userId="S::lottb@merck.com::a64cc2f7-d63c-47eb-83b7-895708fdc49d" providerId="AD" clId="Web-{EFDC77CB-5053-4CBB-BB46-5E9F6B6DAC74}" dt="2020-01-06T22:23:06.185" v="4"/>
        <pc:sldMkLst>
          <pc:docMk/>
          <pc:sldMk cId="265495014" sldId="321"/>
        </pc:sldMkLst>
      </pc:sldChg>
      <pc:sldChg chg="delCm">
        <pc:chgData name="Lott, Braden" userId="S::lottb@merck.com::a64cc2f7-d63c-47eb-83b7-895708fdc49d" providerId="AD" clId="Web-{EFDC77CB-5053-4CBB-BB46-5E9F6B6DAC74}" dt="2020-01-06T22:23:02.794" v="3"/>
        <pc:sldMkLst>
          <pc:docMk/>
          <pc:sldMk cId="461264064" sldId="322"/>
        </pc:sldMkLst>
      </pc:sldChg>
      <pc:sldChg chg="delCm">
        <pc:chgData name="Lott, Braden" userId="S::lottb@merck.com::a64cc2f7-d63c-47eb-83b7-895708fdc49d" providerId="AD" clId="Web-{EFDC77CB-5053-4CBB-BB46-5E9F6B6DAC74}" dt="2020-01-06T22:23:16.107" v="5"/>
        <pc:sldMkLst>
          <pc:docMk/>
          <pc:sldMk cId="2197441771" sldId="323"/>
        </pc:sldMkLst>
      </pc:sldChg>
      <pc:sldChg chg="delCm">
        <pc:chgData name="Lott, Braden" userId="S::lottb@merck.com::a64cc2f7-d63c-47eb-83b7-895708fdc49d" providerId="AD" clId="Web-{EFDC77CB-5053-4CBB-BB46-5E9F6B6DAC74}" dt="2020-01-06T22:23:19.216" v="6"/>
        <pc:sldMkLst>
          <pc:docMk/>
          <pc:sldMk cId="1766567741" sldId="324"/>
        </pc:sldMkLst>
      </pc:sldChg>
      <pc:sldChg chg="delCm">
        <pc:chgData name="Lott, Braden" userId="S::lottb@merck.com::a64cc2f7-d63c-47eb-83b7-895708fdc49d" providerId="AD" clId="Web-{EFDC77CB-5053-4CBB-BB46-5E9F6B6DAC74}" dt="2020-01-06T22:23:23.247" v="7"/>
        <pc:sldMkLst>
          <pc:docMk/>
          <pc:sldMk cId="1168457131" sldId="325"/>
        </pc:sldMkLst>
      </pc:sldChg>
      <pc:sldChg chg="delCm">
        <pc:chgData name="Lott, Braden" userId="S::lottb@merck.com::a64cc2f7-d63c-47eb-83b7-895708fdc49d" providerId="AD" clId="Web-{EFDC77CB-5053-4CBB-BB46-5E9F6B6DAC74}" dt="2020-01-06T22:23:27.403" v="8"/>
        <pc:sldMkLst>
          <pc:docMk/>
          <pc:sldMk cId="4025425741" sldId="326"/>
        </pc:sldMkLst>
      </pc:sldChg>
      <pc:sldChg chg="delCm">
        <pc:chgData name="Lott, Braden" userId="S::lottb@merck.com::a64cc2f7-d63c-47eb-83b7-895708fdc49d" providerId="AD" clId="Web-{EFDC77CB-5053-4CBB-BB46-5E9F6B6DAC74}" dt="2020-01-06T22:23:30.138" v="9"/>
        <pc:sldMkLst>
          <pc:docMk/>
          <pc:sldMk cId="2329141457" sldId="327"/>
        </pc:sldMkLst>
      </pc:sldChg>
      <pc:sldChg chg="delCm">
        <pc:chgData name="Lott, Braden" userId="S::lottb@merck.com::a64cc2f7-d63c-47eb-83b7-895708fdc49d" providerId="AD" clId="Web-{EFDC77CB-5053-4CBB-BB46-5E9F6B6DAC74}" dt="2020-01-06T22:23:34.935" v="10"/>
        <pc:sldMkLst>
          <pc:docMk/>
          <pc:sldMk cId="1951740439" sldId="328"/>
        </pc:sldMkLst>
      </pc:sldChg>
      <pc:sldChg chg="delCm">
        <pc:chgData name="Lott, Braden" userId="S::lottb@merck.com::a64cc2f7-d63c-47eb-83b7-895708fdc49d" providerId="AD" clId="Web-{EFDC77CB-5053-4CBB-BB46-5E9F6B6DAC74}" dt="2020-01-06T22:23:41.138" v="12"/>
        <pc:sldMkLst>
          <pc:docMk/>
          <pc:sldMk cId="556260821" sldId="329"/>
        </pc:sldMkLst>
      </pc:sldChg>
      <pc:sldChg chg="delCm">
        <pc:chgData name="Lott, Braden" userId="S::lottb@merck.com::a64cc2f7-d63c-47eb-83b7-895708fdc49d" providerId="AD" clId="Web-{EFDC77CB-5053-4CBB-BB46-5E9F6B6DAC74}" dt="2020-01-06T22:23:45.763" v="13"/>
        <pc:sldMkLst>
          <pc:docMk/>
          <pc:sldMk cId="2703780708" sldId="330"/>
        </pc:sldMkLst>
      </pc:sldChg>
      <pc:sldChg chg="delCm">
        <pc:chgData name="Lott, Braden" userId="S::lottb@merck.com::a64cc2f7-d63c-47eb-83b7-895708fdc49d" providerId="AD" clId="Web-{EFDC77CB-5053-4CBB-BB46-5E9F6B6DAC74}" dt="2020-01-06T22:23:38.060" v="11"/>
        <pc:sldMkLst>
          <pc:docMk/>
          <pc:sldMk cId="3316073067" sldId="331"/>
        </pc:sldMkLst>
      </pc:sldChg>
    </pc:docChg>
  </pc:docChgLst>
  <pc:docChgLst>
    <pc:chgData name="Lott, Braden" userId="a64cc2f7-d63c-47eb-83b7-895708fdc49d" providerId="ADAL" clId="{D830C66F-96B1-4080-928E-16D7991C6222}"/>
    <pc:docChg chg="custSel modSld modMainMaster">
      <pc:chgData name="Lott, Braden" userId="a64cc2f7-d63c-47eb-83b7-895708fdc49d" providerId="ADAL" clId="{D830C66F-96B1-4080-928E-16D7991C6222}" dt="2020-01-03T19:28:25.957" v="511"/>
      <pc:docMkLst>
        <pc:docMk/>
      </pc:docMkLst>
      <pc:sldChg chg="modSp">
        <pc:chgData name="Lott, Braden" userId="a64cc2f7-d63c-47eb-83b7-895708fdc49d" providerId="ADAL" clId="{D830C66F-96B1-4080-928E-16D7991C6222}" dt="2020-01-03T19:00:28.214" v="43" actId="20577"/>
        <pc:sldMkLst>
          <pc:docMk/>
          <pc:sldMk cId="0" sldId="256"/>
        </pc:sldMkLst>
        <pc:spChg chg="mod">
          <ac:chgData name="Lott, Braden" userId="a64cc2f7-d63c-47eb-83b7-895708fdc49d" providerId="ADAL" clId="{D830C66F-96B1-4080-928E-16D7991C6222}" dt="2020-01-03T19:00:28.214" v="43" actId="20577"/>
          <ac:spMkLst>
            <pc:docMk/>
            <pc:sldMk cId="0" sldId="256"/>
            <ac:spMk id="11" creationId="{00000000-0000-0000-0000-000000000000}"/>
          </ac:spMkLst>
        </pc:spChg>
      </pc:sldChg>
      <pc:sldChg chg="modSp">
        <pc:chgData name="Lott, Braden" userId="a64cc2f7-d63c-47eb-83b7-895708fdc49d" providerId="ADAL" clId="{D830C66F-96B1-4080-928E-16D7991C6222}" dt="2020-01-03T19:00:09.468" v="0" actId="20577"/>
        <pc:sldMkLst>
          <pc:docMk/>
          <pc:sldMk cId="1993562590" sldId="317"/>
        </pc:sldMkLst>
        <pc:spChg chg="mod">
          <ac:chgData name="Lott, Braden" userId="a64cc2f7-d63c-47eb-83b7-895708fdc49d" providerId="ADAL" clId="{D830C66F-96B1-4080-928E-16D7991C6222}" dt="2020-01-03T19:00:09.468" v="0" actId="20577"/>
          <ac:spMkLst>
            <pc:docMk/>
            <pc:sldMk cId="1993562590" sldId="317"/>
            <ac:spMk id="17" creationId="{00000000-0000-0000-0000-000000000000}"/>
          </ac:spMkLst>
        </pc:spChg>
      </pc:sldChg>
      <pc:sldChg chg="modSp">
        <pc:chgData name="Lott, Braden" userId="a64cc2f7-d63c-47eb-83b7-895708fdc49d" providerId="ADAL" clId="{D830C66F-96B1-4080-928E-16D7991C6222}" dt="2020-01-03T19:02:47.927" v="89" actId="20577"/>
        <pc:sldMkLst>
          <pc:docMk/>
          <pc:sldMk cId="2197441771" sldId="323"/>
        </pc:sldMkLst>
        <pc:spChg chg="mod">
          <ac:chgData name="Lott, Braden" userId="a64cc2f7-d63c-47eb-83b7-895708fdc49d" providerId="ADAL" clId="{D830C66F-96B1-4080-928E-16D7991C6222}" dt="2020-01-03T19:02:47.927" v="89" actId="20577"/>
          <ac:spMkLst>
            <pc:docMk/>
            <pc:sldMk cId="2197441771" sldId="323"/>
            <ac:spMk id="7" creationId="{5408B778-1BB6-4C19-8B7B-68E98A55372A}"/>
          </ac:spMkLst>
        </pc:spChg>
      </pc:sldChg>
      <pc:sldChg chg="modSp">
        <pc:chgData name="Lott, Braden" userId="a64cc2f7-d63c-47eb-83b7-895708fdc49d" providerId="ADAL" clId="{D830C66F-96B1-4080-928E-16D7991C6222}" dt="2020-01-03T19:15:54.817" v="216" actId="5793"/>
        <pc:sldMkLst>
          <pc:docMk/>
          <pc:sldMk cId="1951740439" sldId="328"/>
        </pc:sldMkLst>
        <pc:spChg chg="mod">
          <ac:chgData name="Lott, Braden" userId="a64cc2f7-d63c-47eb-83b7-895708fdc49d" providerId="ADAL" clId="{D830C66F-96B1-4080-928E-16D7991C6222}" dt="2020-01-03T19:15:54.817" v="216" actId="5793"/>
          <ac:spMkLst>
            <pc:docMk/>
            <pc:sldMk cId="1951740439" sldId="328"/>
            <ac:spMk id="2" creationId="{DCF29778-073D-4E87-B286-E0B78C1FE2E3}"/>
          </ac:spMkLst>
        </pc:spChg>
      </pc:sldChg>
      <pc:sldChg chg="modSp">
        <pc:chgData name="Lott, Braden" userId="a64cc2f7-d63c-47eb-83b7-895708fdc49d" providerId="ADAL" clId="{D830C66F-96B1-4080-928E-16D7991C6222}" dt="2020-01-03T19:28:04.966" v="481" actId="20577"/>
        <pc:sldMkLst>
          <pc:docMk/>
          <pc:sldMk cId="556260821" sldId="329"/>
        </pc:sldMkLst>
        <pc:spChg chg="mod">
          <ac:chgData name="Lott, Braden" userId="a64cc2f7-d63c-47eb-83b7-895708fdc49d" providerId="ADAL" clId="{D830C66F-96B1-4080-928E-16D7991C6222}" dt="2020-01-03T19:28:04.966" v="481" actId="20577"/>
          <ac:spMkLst>
            <pc:docMk/>
            <pc:sldMk cId="556260821" sldId="329"/>
            <ac:spMk id="2" creationId="{DCF29778-073D-4E87-B286-E0B78C1FE2E3}"/>
          </ac:spMkLst>
        </pc:spChg>
      </pc:sldChg>
      <pc:sldMasterChg chg="modSldLayout">
        <pc:chgData name="Lott, Braden" userId="a64cc2f7-d63c-47eb-83b7-895708fdc49d" providerId="ADAL" clId="{D830C66F-96B1-4080-928E-16D7991C6222}" dt="2020-01-03T19:28:25.957" v="511"/>
        <pc:sldMasterMkLst>
          <pc:docMk/>
          <pc:sldMasterMk cId="0" sldId="2147483660"/>
        </pc:sldMasterMkLst>
        <pc:sldLayoutChg chg="addSp delSp modSp">
          <pc:chgData name="Lott, Braden" userId="a64cc2f7-d63c-47eb-83b7-895708fdc49d" providerId="ADAL" clId="{D830C66F-96B1-4080-928E-16D7991C6222}" dt="2020-01-03T19:28:25.904" v="491"/>
          <pc:sldLayoutMkLst>
            <pc:docMk/>
            <pc:sldMasterMk cId="0" sldId="2147483660"/>
            <pc:sldLayoutMk cId="0" sldId="2147483648"/>
          </pc:sldLayoutMkLst>
          <pc:picChg chg="add del mod ord">
            <ac:chgData name="Lott, Braden" userId="a64cc2f7-d63c-47eb-83b7-895708fdc49d" providerId="ADAL" clId="{D830C66F-96B1-4080-928E-16D7991C6222}" dt="2020-01-03T19:14:24.610" v="135"/>
            <ac:picMkLst>
              <pc:docMk/>
              <pc:sldMasterMk cId="0" sldId="2147483660"/>
              <pc:sldLayoutMk cId="0" sldId="2147483648"/>
              <ac:picMk id="3" creationId="{13A8F59F-7CB7-4455-AA38-8507892B36F0}"/>
            </ac:picMkLst>
          </pc:picChg>
          <pc:picChg chg="add del mod ord">
            <ac:chgData name="Lott, Braden" userId="a64cc2f7-d63c-47eb-83b7-895708fdc49d" providerId="ADAL" clId="{D830C66F-96B1-4080-928E-16D7991C6222}" dt="2020-01-03T19:28:25.896" v="483"/>
            <ac:picMkLst>
              <pc:docMk/>
              <pc:sldMasterMk cId="0" sldId="2147483660"/>
              <pc:sldLayoutMk cId="0" sldId="2147483648"/>
              <ac:picMk id="4" creationId="{3A58E786-37E5-4901-9DBB-F8AC6EC46248}"/>
            </ac:picMkLst>
          </pc:picChg>
          <pc:picChg chg="add mod ord">
            <ac:chgData name="Lott, Braden" userId="a64cc2f7-d63c-47eb-83b7-895708fdc49d" providerId="ADAL" clId="{D830C66F-96B1-4080-928E-16D7991C6222}" dt="2020-01-03T19:28:25.904" v="491"/>
            <ac:picMkLst>
              <pc:docMk/>
              <pc:sldMasterMk cId="0" sldId="2147483660"/>
              <pc:sldLayoutMk cId="0" sldId="2147483648"/>
              <ac:picMk id="6" creationId="{356A87B7-79B8-47D6-A939-2DBF2E6DBB51}"/>
            </ac:picMkLst>
          </pc:picChg>
          <pc:picChg chg="del">
            <ac:chgData name="Lott, Braden" userId="a64cc2f7-d63c-47eb-83b7-895708fdc49d" providerId="ADAL" clId="{D830C66F-96B1-4080-928E-16D7991C6222}" dt="2020-01-03T19:02:52.485" v="91"/>
            <ac:picMkLst>
              <pc:docMk/>
              <pc:sldMasterMk cId="0" sldId="2147483660"/>
              <pc:sldLayoutMk cId="0" sldId="2147483648"/>
              <ac:picMk id="14" creationId="{8E01872B-CC4C-4D46-8273-E91DB46A462E}"/>
            </ac:picMkLst>
          </pc:picChg>
        </pc:sldLayoutChg>
        <pc:sldLayoutChg chg="addSp delSp modSp">
          <pc:chgData name="Lott, Braden" userId="a64cc2f7-d63c-47eb-83b7-895708fdc49d" providerId="ADAL" clId="{D830C66F-96B1-4080-928E-16D7991C6222}" dt="2020-01-03T19:28:25.915" v="501"/>
          <pc:sldLayoutMkLst>
            <pc:docMk/>
            <pc:sldMasterMk cId="0" sldId="2147483660"/>
            <pc:sldLayoutMk cId="0" sldId="2147483653"/>
          </pc:sldLayoutMkLst>
          <pc:picChg chg="add del mod ord">
            <ac:chgData name="Lott, Braden" userId="a64cc2f7-d63c-47eb-83b7-895708fdc49d" providerId="ADAL" clId="{D830C66F-96B1-4080-928E-16D7991C6222}" dt="2020-01-03T19:14:24.620" v="145"/>
            <ac:picMkLst>
              <pc:docMk/>
              <pc:sldMasterMk cId="0" sldId="2147483660"/>
              <pc:sldLayoutMk cId="0" sldId="2147483653"/>
              <ac:picMk id="3" creationId="{79583DAA-B8AE-4CCE-8A21-3F5A0B733591}"/>
            </ac:picMkLst>
          </pc:picChg>
          <pc:picChg chg="add del mod ord">
            <ac:chgData name="Lott, Braden" userId="a64cc2f7-d63c-47eb-83b7-895708fdc49d" providerId="ADAL" clId="{D830C66F-96B1-4080-928E-16D7991C6222}" dt="2020-01-03T19:28:25.908" v="493"/>
            <ac:picMkLst>
              <pc:docMk/>
              <pc:sldMasterMk cId="0" sldId="2147483660"/>
              <pc:sldLayoutMk cId="0" sldId="2147483653"/>
              <ac:picMk id="4" creationId="{9783DB9C-6154-4652-9917-4F0930C956C6}"/>
            </ac:picMkLst>
          </pc:picChg>
          <pc:picChg chg="add mod ord">
            <ac:chgData name="Lott, Braden" userId="a64cc2f7-d63c-47eb-83b7-895708fdc49d" providerId="ADAL" clId="{D830C66F-96B1-4080-928E-16D7991C6222}" dt="2020-01-03T19:28:25.915" v="501"/>
            <ac:picMkLst>
              <pc:docMk/>
              <pc:sldMasterMk cId="0" sldId="2147483660"/>
              <pc:sldLayoutMk cId="0" sldId="2147483653"/>
              <ac:picMk id="6" creationId="{9E6BD42F-8AA4-4EF6-9725-72DFBF5CF183}"/>
            </ac:picMkLst>
          </pc:picChg>
          <pc:picChg chg="del">
            <ac:chgData name="Lott, Braden" userId="a64cc2f7-d63c-47eb-83b7-895708fdc49d" providerId="ADAL" clId="{D830C66F-96B1-4080-928E-16D7991C6222}" dt="2020-01-03T19:02:52.495" v="101"/>
            <ac:picMkLst>
              <pc:docMk/>
              <pc:sldMasterMk cId="0" sldId="2147483660"/>
              <pc:sldLayoutMk cId="0" sldId="2147483653"/>
              <ac:picMk id="11" creationId="{02C33B1C-8A89-44F6-8EDB-BAAC577DEFA0}"/>
            </ac:picMkLst>
          </pc:picChg>
        </pc:sldLayoutChg>
        <pc:sldLayoutChg chg="addSp delSp modSp">
          <pc:chgData name="Lott, Braden" userId="a64cc2f7-d63c-47eb-83b7-895708fdc49d" providerId="ADAL" clId="{D830C66F-96B1-4080-928E-16D7991C6222}" dt="2020-01-03T19:28:25.957" v="511"/>
          <pc:sldLayoutMkLst>
            <pc:docMk/>
            <pc:sldMasterMk cId="0" sldId="2147483660"/>
            <pc:sldLayoutMk cId="2773142231" sldId="2147483661"/>
          </pc:sldLayoutMkLst>
          <pc:picChg chg="add del mod ord">
            <ac:chgData name="Lott, Braden" userId="a64cc2f7-d63c-47eb-83b7-895708fdc49d" providerId="ADAL" clId="{D830C66F-96B1-4080-928E-16D7991C6222}" dt="2020-01-03T19:14:24.662" v="155"/>
            <ac:picMkLst>
              <pc:docMk/>
              <pc:sldMasterMk cId="0" sldId="2147483660"/>
              <pc:sldLayoutMk cId="2773142231" sldId="2147483661"/>
              <ac:picMk id="3" creationId="{17F83833-83D1-446C-99F2-06C8CEAC3ED6}"/>
            </ac:picMkLst>
          </pc:picChg>
          <pc:picChg chg="add del mod ord">
            <ac:chgData name="Lott, Braden" userId="a64cc2f7-d63c-47eb-83b7-895708fdc49d" providerId="ADAL" clId="{D830C66F-96B1-4080-928E-16D7991C6222}" dt="2020-01-03T19:28:25.950" v="503"/>
            <ac:picMkLst>
              <pc:docMk/>
              <pc:sldMasterMk cId="0" sldId="2147483660"/>
              <pc:sldLayoutMk cId="2773142231" sldId="2147483661"/>
              <ac:picMk id="4" creationId="{50515B9D-BC4D-4790-8438-CEE1164BC3FC}"/>
            </ac:picMkLst>
          </pc:picChg>
          <pc:picChg chg="add mod ord">
            <ac:chgData name="Lott, Braden" userId="a64cc2f7-d63c-47eb-83b7-895708fdc49d" providerId="ADAL" clId="{D830C66F-96B1-4080-928E-16D7991C6222}" dt="2020-01-03T19:28:25.957" v="511"/>
            <ac:picMkLst>
              <pc:docMk/>
              <pc:sldMasterMk cId="0" sldId="2147483660"/>
              <pc:sldLayoutMk cId="2773142231" sldId="2147483661"/>
              <ac:picMk id="6" creationId="{60C9A6D0-9AA8-47CA-8488-80F0F9CC2A2B}"/>
            </ac:picMkLst>
          </pc:picChg>
          <pc:picChg chg="del">
            <ac:chgData name="Lott, Braden" userId="a64cc2f7-d63c-47eb-83b7-895708fdc49d" providerId="ADAL" clId="{D830C66F-96B1-4080-928E-16D7991C6222}" dt="2020-01-03T19:02:52.537" v="111"/>
            <ac:picMkLst>
              <pc:docMk/>
              <pc:sldMasterMk cId="0" sldId="2147483660"/>
              <pc:sldLayoutMk cId="2773142231" sldId="2147483661"/>
              <ac:picMk id="11" creationId="{AE543AA9-1FA8-4858-A1E5-038063338986}"/>
            </ac:picMkLst>
          </pc:pic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082201F2-7454-4DE1-9566-B6B76F204B6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E333999-E0CE-4CA4-8C63-A76836B764E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CF2F1B5-6C85-4A28-8423-0102D52303CC}" type="datetimeFigureOut">
              <a:rPr lang="en-US" smtClean="0"/>
              <a:t>1/8/2020</a:t>
            </a:fld>
            <a:endParaRPr lang="en-US"/>
          </a:p>
        </p:txBody>
      </p:sp>
      <p:sp>
        <p:nvSpPr>
          <p:cNvPr id="4" name="Footer Placeholder 3">
            <a:extLst>
              <a:ext uri="{FF2B5EF4-FFF2-40B4-BE49-F238E27FC236}">
                <a16:creationId xmlns:a16="http://schemas.microsoft.com/office/drawing/2014/main" id="{77E92071-E7CB-491E-9899-6323AED59FF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98E6991-A6CB-4510-9820-0AF44C15270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EAD742B-B62B-43B0-AF60-1E6C37BE96E9}" type="slidenum">
              <a:rPr lang="en-US" smtClean="0"/>
              <a:t>‹#›</a:t>
            </a:fld>
            <a:endParaRPr lang="en-US"/>
          </a:p>
        </p:txBody>
      </p:sp>
    </p:spTree>
    <p:extLst>
      <p:ext uri="{BB962C8B-B14F-4D97-AF65-F5344CB8AC3E}">
        <p14:creationId xmlns:p14="http://schemas.microsoft.com/office/powerpoint/2010/main" val="1976921573"/>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eg>
</file>

<file path=ppt/media/image12.png>
</file>

<file path=ppt/media/image14.jpg>
</file>

<file path=ppt/media/image15.png>
</file>

<file path=ppt/media/image16.jpeg>
</file>

<file path=ppt/media/image17.jpg>
</file>

<file path=ppt/media/image18.JPG>
</file>

<file path=ppt/media/image2.tif>
</file>

<file path=ppt/media/image3.jpg>
</file>

<file path=ppt/media/image4.png>
</file>

<file path=ppt/media/image5.pn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175" y="685800"/>
            <a:ext cx="6096299"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3099965498"/>
      </p:ext>
    </p:extLst>
  </p:cSld>
  <p:clrMap bg1="lt1" tx1="dk1" bg2="dk2" tx2="lt2" accent1="accent1" accent2="accent2" accent3="accent3" accent4="accent4" accent5="accent5" accent6="accent6" hlink="hlink" folHlink="folHlink"/>
  <p:hf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
        <p:cNvGrpSpPr/>
        <p:nvPr/>
      </p:nvGrpSpPr>
      <p:grpSpPr>
        <a:xfrm>
          <a:off x="0" y="0"/>
          <a:ext cx="0" cy="0"/>
          <a:chOff x="0" y="0"/>
          <a:chExt cx="0" cy="0"/>
        </a:xfrm>
      </p:grpSpPr>
      <p:sp>
        <p:nvSpPr>
          <p:cNvPr id="62" name="Shape 6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3" name="Shape 63"/>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50451432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4836501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236071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9469509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09395828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9494831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83681469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78426062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1302182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6"/>
        <p:cNvGrpSpPr/>
        <p:nvPr/>
      </p:nvGrpSpPr>
      <p:grpSpPr>
        <a:xfrm>
          <a:off x="0" y="0"/>
          <a:ext cx="0" cy="0"/>
          <a:chOff x="0" y="0"/>
          <a:chExt cx="0" cy="0"/>
        </a:xfrm>
      </p:grpSpPr>
      <p:sp>
        <p:nvSpPr>
          <p:cNvPr id="157" name="Shape 15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8" name="Shape 15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4731510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8767460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522097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19769518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30427084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4835407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9787161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9717262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Shape 10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7" name="Shape 10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dirty="0"/>
          </a:p>
        </p:txBody>
      </p:sp>
    </p:spTree>
    <p:extLst>
      <p:ext uri="{BB962C8B-B14F-4D97-AF65-F5344CB8AC3E}">
        <p14:creationId xmlns:p14="http://schemas.microsoft.com/office/powerpoint/2010/main" val="293227967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Shape 8"/>
        <p:cNvGrpSpPr/>
        <p:nvPr/>
      </p:nvGrpSpPr>
      <p:grpSpPr>
        <a:xfrm>
          <a:off x="0" y="0"/>
          <a:ext cx="0" cy="0"/>
          <a:chOff x="0" y="0"/>
          <a:chExt cx="0" cy="0"/>
        </a:xfrm>
      </p:grpSpPr>
      <p:sp>
        <p:nvSpPr>
          <p:cNvPr id="9" name="Shape 9"/>
          <p:cNvSpPr/>
          <p:nvPr/>
        </p:nvSpPr>
        <p:spPr>
          <a:xfrm>
            <a:off x="21892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0" name="Shape 10"/>
          <p:cNvSpPr/>
          <p:nvPr/>
        </p:nvSpPr>
        <p:spPr>
          <a:xfrm>
            <a:off x="-9675" y="-9675"/>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11" name="Shape 11"/>
          <p:cNvSpPr txBox="1">
            <a:spLocks noGrp="1"/>
          </p:cNvSpPr>
          <p:nvPr>
            <p:ph type="ctrTitle"/>
          </p:nvPr>
        </p:nvSpPr>
        <p:spPr>
          <a:xfrm>
            <a:off x="648300" y="3175950"/>
            <a:ext cx="3530700" cy="1181999"/>
          </a:xfrm>
          <a:prstGeom prst="rect">
            <a:avLst/>
          </a:prstGeom>
        </p:spPr>
        <p:txBody>
          <a:bodyPr lIns="91425" tIns="91425" rIns="91425" bIns="91425" anchor="b" anchorCtr="0"/>
          <a:lstStyle>
            <a:lvl1pPr lvl="0">
              <a:spcBef>
                <a:spcPts val="0"/>
              </a:spcBef>
              <a:buSzPct val="100000"/>
              <a:defRPr sz="3600"/>
            </a:lvl1pPr>
            <a:lvl2pPr lvl="1">
              <a:spcBef>
                <a:spcPts val="0"/>
              </a:spcBef>
              <a:buSzPct val="100000"/>
              <a:defRPr sz="3600"/>
            </a:lvl2pPr>
            <a:lvl3pPr lvl="2">
              <a:spcBef>
                <a:spcPts val="0"/>
              </a:spcBef>
              <a:buSzPct val="100000"/>
              <a:defRPr sz="3600"/>
            </a:lvl3pPr>
            <a:lvl4pPr lvl="3">
              <a:spcBef>
                <a:spcPts val="0"/>
              </a:spcBef>
              <a:buSzPct val="100000"/>
              <a:defRPr sz="3600"/>
            </a:lvl4pPr>
            <a:lvl5pPr lvl="4">
              <a:spcBef>
                <a:spcPts val="0"/>
              </a:spcBef>
              <a:buSzPct val="100000"/>
              <a:defRPr sz="3600"/>
            </a:lvl5pPr>
            <a:lvl6pPr lvl="5">
              <a:spcBef>
                <a:spcPts val="0"/>
              </a:spcBef>
              <a:buSzPct val="100000"/>
              <a:defRPr sz="3600"/>
            </a:lvl6pPr>
            <a:lvl7pPr lvl="6">
              <a:spcBef>
                <a:spcPts val="0"/>
              </a:spcBef>
              <a:buSzPct val="100000"/>
              <a:defRPr sz="3600"/>
            </a:lvl7pPr>
            <a:lvl8pPr lvl="7">
              <a:spcBef>
                <a:spcPts val="0"/>
              </a:spcBef>
              <a:buSzPct val="100000"/>
              <a:defRPr sz="3600"/>
            </a:lvl8pPr>
            <a:lvl9pPr lvl="8">
              <a:spcBef>
                <a:spcPts val="0"/>
              </a:spcBef>
              <a:buSzPct val="100000"/>
              <a:defRPr sz="3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 1 column">
    <p:spTree>
      <p:nvGrpSpPr>
        <p:cNvPr id="1" name="Shape 31"/>
        <p:cNvGrpSpPr/>
        <p:nvPr/>
      </p:nvGrpSpPr>
      <p:grpSpPr>
        <a:xfrm>
          <a:off x="0" y="0"/>
          <a:ext cx="0" cy="0"/>
          <a:chOff x="0" y="0"/>
          <a:chExt cx="0" cy="0"/>
        </a:xfrm>
      </p:grpSpPr>
      <p:sp>
        <p:nvSpPr>
          <p:cNvPr id="32" name="Shape 32"/>
          <p:cNvSpPr/>
          <p:nvPr/>
        </p:nvSpPr>
        <p:spPr>
          <a:xfrm>
            <a:off x="22860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000000">
              <a:alpha val="7310"/>
            </a:srgbClr>
          </a:solidFill>
          <a:ln>
            <a:noFill/>
          </a:ln>
        </p:spPr>
      </p:sp>
      <p:sp>
        <p:nvSpPr>
          <p:cNvPr id="33" name="Shape 33"/>
          <p:cNvSpPr/>
          <p:nvPr/>
        </p:nvSpPr>
        <p:spPr>
          <a:xfrm>
            <a:off x="0" y="-10437"/>
            <a:ext cx="8229314" cy="5164386"/>
          </a:xfrm>
          <a:custGeom>
            <a:avLst/>
            <a:gdLst/>
            <a:ahLst/>
            <a:cxnLst/>
            <a:rect l="0" t="0" r="0" b="0"/>
            <a:pathLst>
              <a:path w="328450" h="206122" extrusionOk="0">
                <a:moveTo>
                  <a:pt x="0" y="0"/>
                </a:moveTo>
                <a:lnTo>
                  <a:pt x="0" y="206122"/>
                </a:lnTo>
                <a:lnTo>
                  <a:pt x="328450" y="206122"/>
                </a:lnTo>
                <a:lnTo>
                  <a:pt x="273309" y="331"/>
                </a:lnTo>
                <a:close/>
              </a:path>
            </a:pathLst>
          </a:custGeom>
          <a:solidFill>
            <a:srgbClr val="FFFFFF"/>
          </a:solidFill>
          <a:ln>
            <a:noFill/>
          </a:ln>
        </p:spPr>
      </p:sp>
      <p:sp>
        <p:nvSpPr>
          <p:cNvPr id="34" name="Shape 34"/>
          <p:cNvSpPr txBox="1">
            <a:spLocks noGrp="1"/>
          </p:cNvSpPr>
          <p:nvPr>
            <p:ph type="title"/>
          </p:nvPr>
        </p:nvSpPr>
        <p:spPr>
          <a:xfrm>
            <a:off x="838350" y="893500"/>
            <a:ext cx="5324100" cy="485699"/>
          </a:xfrm>
          <a:prstGeom prst="rect">
            <a:avLst/>
          </a:prstGeom>
        </p:spPr>
        <p:txBody>
          <a:bodyPr lIns="91425" tIns="91425" rIns="91425" bIns="91425" anchor="b"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5" name="Shape 35"/>
          <p:cNvSpPr txBox="1">
            <a:spLocks noGrp="1"/>
          </p:cNvSpPr>
          <p:nvPr>
            <p:ph type="body" idx="1"/>
          </p:nvPr>
        </p:nvSpPr>
        <p:spPr>
          <a:xfrm>
            <a:off x="838250" y="1504950"/>
            <a:ext cx="5324100" cy="2255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 1 column + image">
    <p:spTree>
      <p:nvGrpSpPr>
        <p:cNvPr id="1" name="Shape 17"/>
        <p:cNvGrpSpPr/>
        <p:nvPr/>
      </p:nvGrpSpPr>
      <p:grpSpPr>
        <a:xfrm>
          <a:off x="0" y="0"/>
          <a:ext cx="0" cy="0"/>
          <a:chOff x="0" y="0"/>
          <a:chExt cx="0" cy="0"/>
        </a:xfrm>
      </p:grpSpPr>
      <p:sp>
        <p:nvSpPr>
          <p:cNvPr id="18" name="Shape 18"/>
          <p:cNvSpPr/>
          <p:nvPr/>
        </p:nvSpPr>
        <p:spPr>
          <a:xfrm>
            <a:off x="218926" y="-9674"/>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000000">
              <a:alpha val="7310"/>
            </a:srgbClr>
          </a:solidFill>
          <a:ln>
            <a:noFill/>
          </a:ln>
        </p:spPr>
      </p:sp>
      <p:sp>
        <p:nvSpPr>
          <p:cNvPr id="19" name="Shape 19"/>
          <p:cNvSpPr/>
          <p:nvPr/>
        </p:nvSpPr>
        <p:spPr>
          <a:xfrm>
            <a:off x="-9674" y="-9674"/>
            <a:ext cx="5276875" cy="5167075"/>
          </a:xfrm>
          <a:custGeom>
            <a:avLst/>
            <a:gdLst/>
            <a:ahLst/>
            <a:cxnLst/>
            <a:rect l="0" t="0" r="0" b="0"/>
            <a:pathLst>
              <a:path w="211075" h="206683" extrusionOk="0">
                <a:moveTo>
                  <a:pt x="387" y="0"/>
                </a:moveTo>
                <a:lnTo>
                  <a:pt x="0" y="206683"/>
                </a:lnTo>
                <a:lnTo>
                  <a:pt x="211075" y="206545"/>
                </a:lnTo>
                <a:lnTo>
                  <a:pt x="155812" y="301"/>
                </a:lnTo>
                <a:close/>
              </a:path>
            </a:pathLst>
          </a:custGeom>
          <a:solidFill>
            <a:srgbClr val="FFFFFF"/>
          </a:solidFill>
          <a:ln>
            <a:noFill/>
          </a:ln>
        </p:spPr>
      </p:sp>
      <p:sp>
        <p:nvSpPr>
          <p:cNvPr id="20" name="Shape 20"/>
          <p:cNvSpPr txBox="1">
            <a:spLocks noGrp="1"/>
          </p:cNvSpPr>
          <p:nvPr>
            <p:ph type="title"/>
          </p:nvPr>
        </p:nvSpPr>
        <p:spPr>
          <a:xfrm>
            <a:off x="838310" y="1807901"/>
            <a:ext cx="3148199" cy="485699"/>
          </a:xfrm>
          <a:prstGeom prst="rect">
            <a:avLst/>
          </a:prstGeom>
        </p:spPr>
        <p:txBody>
          <a:bodyPr lIns="91425" tIns="91425" rIns="91425" bIns="91425" anchor="b"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
        <p:nvSpPr>
          <p:cNvPr id="21" name="Shape 21"/>
          <p:cNvSpPr txBox="1">
            <a:spLocks noGrp="1"/>
          </p:cNvSpPr>
          <p:nvPr>
            <p:ph type="body" idx="1"/>
          </p:nvPr>
        </p:nvSpPr>
        <p:spPr>
          <a:xfrm>
            <a:off x="838251" y="2419350"/>
            <a:ext cx="3148199" cy="2255700"/>
          </a:xfrm>
          <a:prstGeom prst="rect">
            <a:avLst/>
          </a:prstGeom>
        </p:spPr>
        <p:txBody>
          <a:bodyPr lIns="91425" tIns="91425" rIns="91425" bIns="91425" anchor="t" anchorCtr="0"/>
          <a:lstStyle>
            <a:lvl1pPr lvl="0" rtl="0">
              <a:spcBef>
                <a:spcPts val="0"/>
              </a:spcBef>
              <a:defRPr/>
            </a:lvl1pPr>
            <a:lvl2pPr lvl="1" rtl="0">
              <a:spcBef>
                <a:spcPts val="0"/>
              </a:spcBef>
              <a:defRPr/>
            </a:lvl2pPr>
            <a:lvl3pPr lvl="2" rtl="0">
              <a:spcBef>
                <a:spcPts val="0"/>
              </a:spcBef>
              <a:defRPr/>
            </a:lvl3pPr>
            <a:lvl4pPr lvl="3" rtl="0">
              <a:spcBef>
                <a:spcPts val="0"/>
              </a:spcBef>
              <a:defRPr/>
            </a:lvl4pPr>
            <a:lvl5pPr lvl="4" rtl="0">
              <a:spcBef>
                <a:spcPts val="0"/>
              </a:spcBef>
              <a:defRPr/>
            </a:lvl5pPr>
            <a:lvl6pPr lvl="5" rtl="0">
              <a:spcBef>
                <a:spcPts val="0"/>
              </a:spcBef>
              <a:defRPr/>
            </a:lvl6pPr>
            <a:lvl7pPr lvl="6" rtl="0">
              <a:spcBef>
                <a:spcPts val="0"/>
              </a:spcBef>
              <a:defRPr/>
            </a:lvl7pPr>
            <a:lvl8pPr lvl="7" rtl="0">
              <a:spcBef>
                <a:spcPts val="0"/>
              </a:spcBef>
              <a:defRPr/>
            </a:lvl8pPr>
            <a:lvl9pPr lvl="8" rtl="0">
              <a:spcBef>
                <a:spcPts val="0"/>
              </a:spcBef>
              <a:defRPr/>
            </a:lvl9pPr>
          </a:lstStyle>
          <a:p>
            <a:endParaRPr/>
          </a:p>
        </p:txBody>
      </p:sp>
    </p:spTree>
    <p:extLst>
      <p:ext uri="{BB962C8B-B14F-4D97-AF65-F5344CB8AC3E}">
        <p14:creationId xmlns:p14="http://schemas.microsoft.com/office/powerpoint/2010/main" val="2773142231"/>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8BC34A"/>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457200" y="741100"/>
            <a:ext cx="5185199" cy="474599"/>
          </a:xfrm>
          <a:prstGeom prst="rect">
            <a:avLst/>
          </a:prstGeom>
          <a:noFill/>
          <a:ln>
            <a:noFill/>
          </a:ln>
        </p:spPr>
        <p:txBody>
          <a:bodyPr lIns="91425" tIns="91425" rIns="91425" bIns="91425" anchor="b" anchorCtr="0"/>
          <a:lstStyle>
            <a:lvl1pPr lvl="0">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1pPr>
            <a:lvl2pPr lvl="1">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2pPr>
            <a:lvl3pPr lvl="2">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3pPr>
            <a:lvl4pPr lvl="3">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4pPr>
            <a:lvl5pPr lvl="4">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5pPr>
            <a:lvl6pPr lvl="5">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6pPr>
            <a:lvl7pPr lvl="6">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7pPr>
            <a:lvl8pPr lvl="7">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8pPr>
            <a:lvl9pPr lvl="8">
              <a:spcBef>
                <a:spcPts val="0"/>
              </a:spcBef>
              <a:buClr>
                <a:srgbClr val="999999"/>
              </a:buClr>
              <a:buSzPct val="100000"/>
              <a:buFont typeface="Montserrat"/>
              <a:buNone/>
              <a:defRPr sz="2400" b="1">
                <a:solidFill>
                  <a:srgbClr val="999999"/>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457200" y="1352550"/>
            <a:ext cx="5185199" cy="2255700"/>
          </a:xfrm>
          <a:prstGeom prst="rect">
            <a:avLst/>
          </a:prstGeom>
          <a:noFill/>
          <a:ln>
            <a:noFill/>
          </a:ln>
        </p:spPr>
        <p:txBody>
          <a:bodyPr lIns="91425" tIns="91425" rIns="91425" bIns="91425" anchor="t" anchorCtr="0"/>
          <a:lstStyle>
            <a:lvl1pPr lvl="0">
              <a:spcBef>
                <a:spcPts val="600"/>
              </a:spcBef>
              <a:buClr>
                <a:srgbClr val="666666"/>
              </a:buClr>
              <a:buSzPct val="100000"/>
              <a:buFont typeface="Karla"/>
              <a:buChar char="▸"/>
              <a:defRPr sz="2000">
                <a:solidFill>
                  <a:srgbClr val="666666"/>
                </a:solidFill>
                <a:latin typeface="Karla"/>
                <a:ea typeface="Karla"/>
                <a:cs typeface="Karla"/>
                <a:sym typeface="Karla"/>
              </a:defRPr>
            </a:lvl1pPr>
            <a:lvl2pPr lvl="1">
              <a:spcBef>
                <a:spcPts val="480"/>
              </a:spcBef>
              <a:buClr>
                <a:srgbClr val="666666"/>
              </a:buClr>
              <a:buSzPct val="100000"/>
              <a:buFont typeface="Karla"/>
              <a:buChar char="▹"/>
              <a:defRPr sz="2000">
                <a:solidFill>
                  <a:srgbClr val="666666"/>
                </a:solidFill>
                <a:latin typeface="Karla"/>
                <a:ea typeface="Karla"/>
                <a:cs typeface="Karla"/>
                <a:sym typeface="Karla"/>
              </a:defRPr>
            </a:lvl2pPr>
            <a:lvl3pPr lvl="2">
              <a:spcBef>
                <a:spcPts val="480"/>
              </a:spcBef>
              <a:buClr>
                <a:srgbClr val="666666"/>
              </a:buClr>
              <a:buSzPct val="100000"/>
              <a:buFont typeface="Karla"/>
              <a:buChar char="▹"/>
              <a:defRPr sz="2000">
                <a:solidFill>
                  <a:srgbClr val="666666"/>
                </a:solidFill>
                <a:latin typeface="Karla"/>
                <a:ea typeface="Karla"/>
                <a:cs typeface="Karla"/>
                <a:sym typeface="Karla"/>
              </a:defRPr>
            </a:lvl3pPr>
            <a:lvl4pPr lvl="3">
              <a:spcBef>
                <a:spcPts val="360"/>
              </a:spcBef>
              <a:buClr>
                <a:srgbClr val="666666"/>
              </a:buClr>
              <a:buSzPct val="100000"/>
              <a:buFont typeface="Karla"/>
              <a:defRPr sz="2000">
                <a:solidFill>
                  <a:srgbClr val="666666"/>
                </a:solidFill>
                <a:latin typeface="Karla"/>
                <a:ea typeface="Karla"/>
                <a:cs typeface="Karla"/>
                <a:sym typeface="Karla"/>
              </a:defRPr>
            </a:lvl4pPr>
            <a:lvl5pPr lvl="4">
              <a:spcBef>
                <a:spcPts val="360"/>
              </a:spcBef>
              <a:buClr>
                <a:srgbClr val="666666"/>
              </a:buClr>
              <a:buSzPct val="100000"/>
              <a:buFont typeface="Karla"/>
              <a:defRPr sz="2000">
                <a:solidFill>
                  <a:srgbClr val="666666"/>
                </a:solidFill>
                <a:latin typeface="Karla"/>
                <a:ea typeface="Karla"/>
                <a:cs typeface="Karla"/>
                <a:sym typeface="Karla"/>
              </a:defRPr>
            </a:lvl5pPr>
            <a:lvl6pPr lvl="5">
              <a:spcBef>
                <a:spcPts val="360"/>
              </a:spcBef>
              <a:buClr>
                <a:srgbClr val="666666"/>
              </a:buClr>
              <a:buSzPct val="100000"/>
              <a:buFont typeface="Karla"/>
              <a:defRPr sz="2000">
                <a:solidFill>
                  <a:srgbClr val="666666"/>
                </a:solidFill>
                <a:latin typeface="Karla"/>
                <a:ea typeface="Karla"/>
                <a:cs typeface="Karla"/>
                <a:sym typeface="Karla"/>
              </a:defRPr>
            </a:lvl6pPr>
            <a:lvl7pPr lvl="6">
              <a:spcBef>
                <a:spcPts val="360"/>
              </a:spcBef>
              <a:buClr>
                <a:srgbClr val="666666"/>
              </a:buClr>
              <a:buSzPct val="100000"/>
              <a:buFont typeface="Karla"/>
              <a:defRPr sz="2000">
                <a:solidFill>
                  <a:srgbClr val="666666"/>
                </a:solidFill>
                <a:latin typeface="Karla"/>
                <a:ea typeface="Karla"/>
                <a:cs typeface="Karla"/>
                <a:sym typeface="Karla"/>
              </a:defRPr>
            </a:lvl7pPr>
            <a:lvl8pPr lvl="7">
              <a:spcBef>
                <a:spcPts val="360"/>
              </a:spcBef>
              <a:buClr>
                <a:srgbClr val="666666"/>
              </a:buClr>
              <a:buSzPct val="100000"/>
              <a:buFont typeface="Karla"/>
              <a:defRPr sz="2000">
                <a:solidFill>
                  <a:srgbClr val="666666"/>
                </a:solidFill>
                <a:latin typeface="Karla"/>
                <a:ea typeface="Karla"/>
                <a:cs typeface="Karla"/>
                <a:sym typeface="Karla"/>
              </a:defRPr>
            </a:lvl8pPr>
            <a:lvl9pPr lvl="8">
              <a:spcBef>
                <a:spcPts val="360"/>
              </a:spcBef>
              <a:buClr>
                <a:srgbClr val="666666"/>
              </a:buClr>
              <a:buSzPct val="100000"/>
              <a:buFont typeface="Karla"/>
              <a:defRPr sz="2000">
                <a:solidFill>
                  <a:srgbClr val="666666"/>
                </a:solidFill>
                <a:latin typeface="Karla"/>
                <a:ea typeface="Karla"/>
                <a:cs typeface="Karla"/>
                <a:sym typeface="Karla"/>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3" r:id="rId2"/>
    <p:sldLayoutId id="2147483661" r:id="rId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tif"/></Relationships>
</file>

<file path=ppt/slides/_rels/slide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1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17.jpg"/><Relationship Id="rId4" Type="http://schemas.openxmlformats.org/officeDocument/2006/relationships/image" Target="../media/image16.jpeg"/></Relationships>
</file>

<file path=ppt/slides/_rels/slide1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3.jpg"/></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9.emf"/></Relationships>
</file>

<file path=ppt/slides/_rels/slide7.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1.jpeg"/><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image" Target="../media/image14.jpg"/><Relationship Id="rId4" Type="http://schemas.openxmlformats.org/officeDocument/2006/relationships/image" Target="../media/image13.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64"/>
        <p:cNvGrpSpPr/>
        <p:nvPr/>
      </p:nvGrpSpPr>
      <p:grpSpPr>
        <a:xfrm>
          <a:off x="0" y="0"/>
          <a:ext cx="0" cy="0"/>
          <a:chOff x="0" y="0"/>
          <a:chExt cx="0" cy="0"/>
        </a:xfrm>
      </p:grpSpPr>
      <p:sp>
        <p:nvSpPr>
          <p:cNvPr id="65" name="Shape 65"/>
          <p:cNvSpPr txBox="1">
            <a:spLocks noGrp="1"/>
          </p:cNvSpPr>
          <p:nvPr>
            <p:ph type="ctrTitle"/>
          </p:nvPr>
        </p:nvSpPr>
        <p:spPr>
          <a:xfrm>
            <a:off x="340272" y="1194728"/>
            <a:ext cx="6274110" cy="1448356"/>
          </a:xfrm>
          <a:prstGeom prst="rect">
            <a:avLst/>
          </a:prstGeom>
        </p:spPr>
        <p:txBody>
          <a:bodyPr lIns="91425" tIns="91425" rIns="91425" bIns="91425" anchor="b" anchorCtr="0">
            <a:noAutofit/>
          </a:bodyPr>
          <a:lstStyle/>
          <a:p>
            <a:pPr lvl="0">
              <a:spcBef>
                <a:spcPts val="0"/>
              </a:spcBef>
              <a:buNone/>
            </a:pPr>
            <a:r>
              <a:rPr lang="en-US" dirty="0" err="1">
                <a:solidFill>
                  <a:srgbClr val="31344D"/>
                </a:solidFill>
                <a:latin typeface="+mn-lt"/>
              </a:rPr>
              <a:t>Deadwater</a:t>
            </a:r>
            <a:r>
              <a:rPr lang="en-US" dirty="0">
                <a:solidFill>
                  <a:srgbClr val="31344D"/>
                </a:solidFill>
                <a:latin typeface="+mn-lt"/>
              </a:rPr>
              <a:t> Predator Assessment</a:t>
            </a:r>
            <a:endParaRPr lang="en" dirty="0">
              <a:solidFill>
                <a:srgbClr val="31344D"/>
              </a:solidFill>
              <a:latin typeface="+mn-lt"/>
            </a:endParaRPr>
          </a:p>
        </p:txBody>
      </p:sp>
      <p:pic>
        <p:nvPicPr>
          <p:cNvPr id="8" name="Picture 7"/>
          <p:cNvPicPr>
            <a:picLocks noChangeAspect="1"/>
          </p:cNvPicPr>
          <p:nvPr/>
        </p:nvPicPr>
        <p:blipFill>
          <a:blip r:embed="rId3"/>
          <a:stretch>
            <a:fillRect/>
          </a:stretch>
        </p:blipFill>
        <p:spPr>
          <a:xfrm>
            <a:off x="350430" y="2940269"/>
            <a:ext cx="3184942" cy="1791529"/>
          </a:xfrm>
          <a:prstGeom prst="rect">
            <a:avLst/>
          </a:prstGeom>
        </p:spPr>
      </p:pic>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10040" y="228671"/>
            <a:ext cx="3079781" cy="879937"/>
          </a:xfrm>
          <a:prstGeom prst="rect">
            <a:avLst/>
          </a:prstGeom>
        </p:spPr>
      </p:pic>
      <p:sp>
        <p:nvSpPr>
          <p:cNvPr id="11" name="TextBox 10"/>
          <p:cNvSpPr txBox="1"/>
          <p:nvPr/>
        </p:nvSpPr>
        <p:spPr>
          <a:xfrm>
            <a:off x="3489821" y="3645138"/>
            <a:ext cx="1691209" cy="1169551"/>
          </a:xfrm>
          <a:prstGeom prst="rect">
            <a:avLst/>
          </a:prstGeom>
          <a:noFill/>
        </p:spPr>
        <p:txBody>
          <a:bodyPr wrap="square" rtlCol="0">
            <a:spAutoFit/>
          </a:bodyPr>
          <a:lstStyle/>
          <a:p>
            <a:r>
              <a:rPr lang="en-US" dirty="0">
                <a:solidFill>
                  <a:schemeClr val="bg2"/>
                </a:solidFill>
                <a:latin typeface="+mn-lt"/>
              </a:rPr>
              <a:t>Braden Lott</a:t>
            </a:r>
          </a:p>
          <a:p>
            <a:r>
              <a:rPr lang="en-US" dirty="0">
                <a:solidFill>
                  <a:schemeClr val="bg2"/>
                </a:solidFill>
                <a:latin typeface="+mn-lt"/>
              </a:rPr>
              <a:t>Kevin See</a:t>
            </a:r>
          </a:p>
          <a:p>
            <a:r>
              <a:rPr lang="en-US" dirty="0">
                <a:solidFill>
                  <a:schemeClr val="bg2"/>
                </a:solidFill>
                <a:latin typeface="+mn-lt"/>
              </a:rPr>
              <a:t>Mike Ackerman</a:t>
            </a:r>
          </a:p>
          <a:p>
            <a:r>
              <a:rPr lang="en-US" dirty="0">
                <a:solidFill>
                  <a:schemeClr val="bg2"/>
                </a:solidFill>
                <a:latin typeface="+mn-lt"/>
              </a:rPr>
              <a:t>RTT</a:t>
            </a:r>
          </a:p>
          <a:p>
            <a:r>
              <a:rPr lang="en-US" dirty="0">
                <a:solidFill>
                  <a:schemeClr val="bg2"/>
                </a:solidFill>
                <a:latin typeface="+mn-lt"/>
              </a:rPr>
              <a:t>January 8, 2020</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Impacts on Adults</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
        <p:nvSpPr>
          <p:cNvPr id="2" name="Rectangle 1">
            <a:extLst>
              <a:ext uri="{FF2B5EF4-FFF2-40B4-BE49-F238E27FC236}">
                <a16:creationId xmlns:a16="http://schemas.microsoft.com/office/drawing/2014/main" id="{DCF29778-073D-4E87-B286-E0B78C1FE2E3}"/>
              </a:ext>
            </a:extLst>
          </p:cNvPr>
          <p:cNvSpPr/>
          <p:nvPr/>
        </p:nvSpPr>
        <p:spPr>
          <a:xfrm>
            <a:off x="531158" y="1154849"/>
            <a:ext cx="5520018" cy="2062103"/>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Estimate consumption of average sized pikeminnow</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Determine length of feeding window</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Determine average size of a smolt</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Divide consumption by average smolt size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Multiply by total abundance of pikeminnow</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Make assumptions on proportions of diet consists of smolt</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Translate smolt juvenile abundance to adult abundance using estimates of smolt to adult returns (SAR Granite-to-Granite)</a:t>
            </a:r>
          </a:p>
          <a:p>
            <a:pPr marL="285743" lvl="1" indent="-285743" defTabSz="914378">
              <a:buFont typeface="Arial" panose="020B0604020202020204" pitchFamily="34" charset="0"/>
              <a:buChar char="•"/>
            </a:pPr>
            <a:endParaRPr lang="en-US" sz="1600" dirty="0">
              <a:solidFill>
                <a:srgbClr val="666666"/>
              </a:solidFill>
              <a:ea typeface="Myanmar MN" charset="0"/>
              <a:cs typeface="Myanmar MN" charset="0"/>
            </a:endParaRPr>
          </a:p>
        </p:txBody>
      </p:sp>
    </p:spTree>
    <p:extLst>
      <p:ext uri="{BB962C8B-B14F-4D97-AF65-F5344CB8AC3E}">
        <p14:creationId xmlns:p14="http://schemas.microsoft.com/office/powerpoint/2010/main" val="40254257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Consumption: Fish Bioenergetics 4.0 from </a:t>
            </a:r>
            <a:r>
              <a:rPr lang="en-US" sz="2400" b="1" dirty="0" err="1">
                <a:solidFill>
                  <a:srgbClr val="8CA5BE"/>
                </a:solidFill>
                <a:ea typeface="Myanmar MN" charset="0"/>
                <a:cs typeface="Myanmar MN" charset="0"/>
              </a:rPr>
              <a:t>Deslauriers</a:t>
            </a:r>
            <a:r>
              <a:rPr lang="en-US" sz="2400" b="1" dirty="0">
                <a:solidFill>
                  <a:srgbClr val="8CA5BE"/>
                </a:solidFill>
                <a:ea typeface="Myanmar MN" charset="0"/>
                <a:cs typeface="Myanmar MN" charset="0"/>
              </a:rPr>
              <a:t> et al. (2017)</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
        <p:nvSpPr>
          <p:cNvPr id="2" name="Rectangle 1">
            <a:extLst>
              <a:ext uri="{FF2B5EF4-FFF2-40B4-BE49-F238E27FC236}">
                <a16:creationId xmlns:a16="http://schemas.microsoft.com/office/drawing/2014/main" id="{DCF29778-073D-4E87-B286-E0B78C1FE2E3}"/>
              </a:ext>
            </a:extLst>
          </p:cNvPr>
          <p:cNvSpPr/>
          <p:nvPr/>
        </p:nvSpPr>
        <p:spPr>
          <a:xfrm>
            <a:off x="562225" y="1423790"/>
            <a:ext cx="5977218" cy="1815882"/>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Temperature: fixed at 4 degrees C; empirical from </a:t>
            </a:r>
            <a:r>
              <a:rPr lang="en-US" dirty="0" err="1">
                <a:solidFill>
                  <a:srgbClr val="666666"/>
                </a:solidFill>
                <a:ea typeface="Myanmar MN" charset="0"/>
                <a:cs typeface="Myanmar MN" charset="0"/>
              </a:rPr>
              <a:t>Deadwater</a:t>
            </a:r>
            <a:r>
              <a:rPr lang="en-US" dirty="0">
                <a:solidFill>
                  <a:srgbClr val="666666"/>
                </a:solidFill>
                <a:ea typeface="Myanmar MN" charset="0"/>
                <a:cs typeface="Myanmar MN" charset="0"/>
              </a:rPr>
              <a:t> tidbit</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Predator energy density: pikeminnow 6703 J/g (included in the bioenergetics model)</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Prey energy density: juvenile chinook 21,500 J/g (Moss et al. 2016)</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Period of time: 91 days from Sept 1 through Nov 30</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Weight: average pikeminnow 422 mm translates to 1255.2 g using the length/weight equation from the FSA package (sourced from Parker et al. 1995)</a:t>
            </a:r>
          </a:p>
        </p:txBody>
      </p:sp>
    </p:spTree>
    <p:extLst>
      <p:ext uri="{BB962C8B-B14F-4D97-AF65-F5344CB8AC3E}">
        <p14:creationId xmlns:p14="http://schemas.microsoft.com/office/powerpoint/2010/main" val="23291414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Impacts on Adults</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
        <p:nvSpPr>
          <p:cNvPr id="2" name="Rectangle 1">
            <a:extLst>
              <a:ext uri="{FF2B5EF4-FFF2-40B4-BE49-F238E27FC236}">
                <a16:creationId xmlns:a16="http://schemas.microsoft.com/office/drawing/2014/main" id="{DCF29778-073D-4E87-B286-E0B78C1FE2E3}"/>
              </a:ext>
            </a:extLst>
          </p:cNvPr>
          <p:cNvSpPr/>
          <p:nvPr/>
        </p:nvSpPr>
        <p:spPr>
          <a:xfrm>
            <a:off x="561416" y="911917"/>
            <a:ext cx="6353735" cy="1384995"/>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Model 1: Temperature was constant 4 degrees C; no growth</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Model 2: Temperature variable using empirical data (20 to 0 degrees C); no growth</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Constant temp averaged lower than empirical</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Average smolt weight 13.8 g; lower Lemhi RST</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SAR generate from DART; used the median 1995 to 2015</a:t>
            </a:r>
          </a:p>
        </p:txBody>
      </p:sp>
      <p:graphicFrame>
        <p:nvGraphicFramePr>
          <p:cNvPr id="3" name="Table 2">
            <a:extLst>
              <a:ext uri="{FF2B5EF4-FFF2-40B4-BE49-F238E27FC236}">
                <a16:creationId xmlns:a16="http://schemas.microsoft.com/office/drawing/2014/main" id="{2CC0441C-DC4F-40A6-8AD1-947130147CD8}"/>
              </a:ext>
            </a:extLst>
          </p:cNvPr>
          <p:cNvGraphicFramePr>
            <a:graphicFrameLocks noGrp="1"/>
          </p:cNvGraphicFramePr>
          <p:nvPr>
            <p:extLst>
              <p:ext uri="{D42A27DB-BD31-4B8C-83A1-F6EECF244321}">
                <p14:modId xmlns:p14="http://schemas.microsoft.com/office/powerpoint/2010/main" val="3365217360"/>
              </p:ext>
            </p:extLst>
          </p:nvPr>
        </p:nvGraphicFramePr>
        <p:xfrm>
          <a:off x="-94343" y="2484866"/>
          <a:ext cx="9067863" cy="2116164"/>
        </p:xfrm>
        <a:graphic>
          <a:graphicData uri="http://schemas.openxmlformats.org/drawingml/2006/table">
            <a:tbl>
              <a:tblPr/>
              <a:tblGrid>
                <a:gridCol w="1295409">
                  <a:extLst>
                    <a:ext uri="{9D8B030D-6E8A-4147-A177-3AD203B41FA5}">
                      <a16:colId xmlns:a16="http://schemas.microsoft.com/office/drawing/2014/main" val="3283148312"/>
                    </a:ext>
                  </a:extLst>
                </a:gridCol>
                <a:gridCol w="1295409">
                  <a:extLst>
                    <a:ext uri="{9D8B030D-6E8A-4147-A177-3AD203B41FA5}">
                      <a16:colId xmlns:a16="http://schemas.microsoft.com/office/drawing/2014/main" val="419964248"/>
                    </a:ext>
                  </a:extLst>
                </a:gridCol>
                <a:gridCol w="1295409">
                  <a:extLst>
                    <a:ext uri="{9D8B030D-6E8A-4147-A177-3AD203B41FA5}">
                      <a16:colId xmlns:a16="http://schemas.microsoft.com/office/drawing/2014/main" val="1759865358"/>
                    </a:ext>
                  </a:extLst>
                </a:gridCol>
                <a:gridCol w="1295409">
                  <a:extLst>
                    <a:ext uri="{9D8B030D-6E8A-4147-A177-3AD203B41FA5}">
                      <a16:colId xmlns:a16="http://schemas.microsoft.com/office/drawing/2014/main" val="482131879"/>
                    </a:ext>
                  </a:extLst>
                </a:gridCol>
                <a:gridCol w="1295409">
                  <a:extLst>
                    <a:ext uri="{9D8B030D-6E8A-4147-A177-3AD203B41FA5}">
                      <a16:colId xmlns:a16="http://schemas.microsoft.com/office/drawing/2014/main" val="1378838579"/>
                    </a:ext>
                  </a:extLst>
                </a:gridCol>
                <a:gridCol w="1295409">
                  <a:extLst>
                    <a:ext uri="{9D8B030D-6E8A-4147-A177-3AD203B41FA5}">
                      <a16:colId xmlns:a16="http://schemas.microsoft.com/office/drawing/2014/main" val="2406573914"/>
                    </a:ext>
                  </a:extLst>
                </a:gridCol>
                <a:gridCol w="1295409">
                  <a:extLst>
                    <a:ext uri="{9D8B030D-6E8A-4147-A177-3AD203B41FA5}">
                      <a16:colId xmlns:a16="http://schemas.microsoft.com/office/drawing/2014/main" val="923499443"/>
                    </a:ext>
                  </a:extLst>
                </a:gridCol>
              </a:tblGrid>
              <a:tr h="943420">
                <a:tc>
                  <a:txBody>
                    <a:bodyPr/>
                    <a:lstStyle/>
                    <a:p>
                      <a:pPr algn="r" fontAlgn="b"/>
                      <a:r>
                        <a:rPr lang="en-US" sz="1200" dirty="0">
                          <a:solidFill>
                            <a:srgbClr val="444444"/>
                          </a:solidFill>
                          <a:effectLst/>
                        </a:rPr>
                        <a:t>Model</a:t>
                      </a: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tc>
                  <a:txBody>
                    <a:bodyPr/>
                    <a:lstStyle/>
                    <a:p>
                      <a:pPr algn="r" fontAlgn="b"/>
                      <a:r>
                        <a:rPr lang="en-US" sz="1200" dirty="0" err="1">
                          <a:solidFill>
                            <a:srgbClr val="444444"/>
                          </a:solidFill>
                          <a:effectLst/>
                        </a:rPr>
                        <a:t>Equv</a:t>
                      </a:r>
                      <a:r>
                        <a:rPr lang="en-US" sz="1200" dirty="0">
                          <a:solidFill>
                            <a:srgbClr val="444444"/>
                          </a:solidFill>
                          <a:effectLst/>
                        </a:rPr>
                        <a:t>. Smolt Consumed</a:t>
                      </a: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tc>
                  <a:txBody>
                    <a:bodyPr/>
                    <a:lstStyle/>
                    <a:p>
                      <a:pPr algn="r" fontAlgn="b"/>
                      <a:r>
                        <a:rPr lang="en-US" sz="1200" dirty="0">
                          <a:solidFill>
                            <a:srgbClr val="444444"/>
                          </a:solidFill>
                          <a:effectLst/>
                        </a:rPr>
                        <a:t>SAR</a:t>
                      </a: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tc>
                  <a:txBody>
                    <a:bodyPr/>
                    <a:lstStyle/>
                    <a:p>
                      <a:pPr algn="l" fontAlgn="b"/>
                      <a:r>
                        <a:rPr lang="en-US" sz="1200" dirty="0" err="1">
                          <a:solidFill>
                            <a:srgbClr val="444444"/>
                          </a:solidFill>
                          <a:effectLst/>
                        </a:rPr>
                        <a:t>Lifestage</a:t>
                      </a:r>
                      <a:endParaRPr lang="en-US" sz="1200" dirty="0">
                        <a:solidFill>
                          <a:srgbClr val="444444"/>
                        </a:solidFill>
                        <a:effectLst/>
                      </a:endParaRP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tc>
                  <a:txBody>
                    <a:bodyPr/>
                    <a:lstStyle/>
                    <a:p>
                      <a:pPr algn="r" fontAlgn="b"/>
                      <a:r>
                        <a:rPr lang="en-US" sz="1200" dirty="0">
                          <a:solidFill>
                            <a:srgbClr val="444444"/>
                          </a:solidFill>
                          <a:effectLst/>
                        </a:rPr>
                        <a:t>20 %</a:t>
                      </a: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tc>
                  <a:txBody>
                    <a:bodyPr/>
                    <a:lstStyle/>
                    <a:p>
                      <a:pPr algn="r" fontAlgn="b"/>
                      <a:r>
                        <a:rPr lang="en-US" sz="1200">
                          <a:solidFill>
                            <a:srgbClr val="444444"/>
                          </a:solidFill>
                          <a:effectLst/>
                        </a:rPr>
                        <a:t>50 %</a:t>
                      </a: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tc>
                  <a:txBody>
                    <a:bodyPr/>
                    <a:lstStyle/>
                    <a:p>
                      <a:pPr algn="r" fontAlgn="b"/>
                      <a:r>
                        <a:rPr lang="en-US" sz="1200">
                          <a:solidFill>
                            <a:srgbClr val="444444"/>
                          </a:solidFill>
                          <a:effectLst/>
                        </a:rPr>
                        <a:t>80 %</a:t>
                      </a:r>
                    </a:p>
                  </a:txBody>
                  <a:tcPr marL="47625" marR="47625" marT="47625" marB="47625" anchor="b">
                    <a:lnL>
                      <a:noFill/>
                    </a:lnL>
                    <a:lnR>
                      <a:noFill/>
                    </a:lnR>
                    <a:lnT>
                      <a:noFill/>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4020972058"/>
                  </a:ext>
                </a:extLst>
              </a:tr>
              <a:tr h="293186">
                <a:tc>
                  <a:txBody>
                    <a:bodyPr/>
                    <a:lstStyle/>
                    <a:p>
                      <a:pPr algn="r" fontAlgn="t"/>
                      <a:r>
                        <a:rPr lang="en-US" sz="1200">
                          <a:effectLst/>
                        </a:rPr>
                        <a:t>1</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114,363</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0.00614</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200" dirty="0">
                          <a:effectLst/>
                        </a:rPr>
                        <a:t>Smolt</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22,873</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57,181</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91,490</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229686214"/>
                  </a:ext>
                </a:extLst>
              </a:tr>
              <a:tr h="293186">
                <a:tc>
                  <a:txBody>
                    <a:bodyPr/>
                    <a:lstStyle/>
                    <a:p>
                      <a:pPr algn="r" fontAlgn="t"/>
                      <a:r>
                        <a:rPr lang="en-US" sz="1200">
                          <a:effectLst/>
                        </a:rPr>
                        <a:t>2</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241,580</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0.00614</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200">
                          <a:effectLst/>
                        </a:rPr>
                        <a:t>Smolt</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48,316</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120,790</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193,264</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1218245067"/>
                  </a:ext>
                </a:extLst>
              </a:tr>
              <a:tr h="293186">
                <a:tc>
                  <a:txBody>
                    <a:bodyPr/>
                    <a:lstStyle/>
                    <a:p>
                      <a:pPr algn="r" fontAlgn="t"/>
                      <a:r>
                        <a:rPr lang="en-US" sz="1200">
                          <a:effectLst/>
                        </a:rPr>
                        <a:t>1</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114,363</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0.00614</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l" fontAlgn="t"/>
                      <a:r>
                        <a:rPr lang="en-US" sz="1200">
                          <a:effectLst/>
                        </a:rPr>
                        <a:t>Adult</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a:effectLst/>
                        </a:rPr>
                        <a:t>141</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351</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tc>
                  <a:txBody>
                    <a:bodyPr/>
                    <a:lstStyle/>
                    <a:p>
                      <a:pPr algn="r" fontAlgn="t"/>
                      <a:r>
                        <a:rPr lang="en-US" sz="1200" dirty="0">
                          <a:effectLst/>
                        </a:rPr>
                        <a:t>562</a:t>
                      </a:r>
                    </a:p>
                  </a:txBody>
                  <a:tcPr marL="47625" marR="47625" marT="47625" marB="47625">
                    <a:lnL>
                      <a:noFill/>
                    </a:lnL>
                    <a:lnR>
                      <a:noFill/>
                    </a:lnR>
                    <a:lnT w="9525" cap="flat" cmpd="sng" algn="ctr">
                      <a:solidFill>
                        <a:srgbClr val="DDDDDD"/>
                      </a:solidFill>
                      <a:prstDash val="solid"/>
                      <a:round/>
                      <a:headEnd type="none" w="med" len="med"/>
                      <a:tailEnd type="none" w="med" len="med"/>
                    </a:lnT>
                    <a:lnB w="9525" cap="flat" cmpd="sng" algn="ctr">
                      <a:solidFill>
                        <a:srgbClr val="DDDDDD"/>
                      </a:solidFill>
                      <a:prstDash val="solid"/>
                      <a:round/>
                      <a:headEnd type="none" w="med" len="med"/>
                      <a:tailEnd type="none" w="med" len="med"/>
                    </a:lnB>
                  </a:tcPr>
                </a:tc>
                <a:extLst>
                  <a:ext uri="{0D108BD9-81ED-4DB2-BD59-A6C34878D82A}">
                    <a16:rowId xmlns:a16="http://schemas.microsoft.com/office/drawing/2014/main" val="4084879643"/>
                  </a:ext>
                </a:extLst>
              </a:tr>
              <a:tr h="293186">
                <a:tc>
                  <a:txBody>
                    <a:bodyPr/>
                    <a:lstStyle/>
                    <a:p>
                      <a:pPr algn="r" fontAlgn="t"/>
                      <a:r>
                        <a:rPr lang="en-US" sz="1200">
                          <a:effectLst/>
                        </a:rPr>
                        <a:t>2</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tc>
                  <a:txBody>
                    <a:bodyPr/>
                    <a:lstStyle/>
                    <a:p>
                      <a:pPr algn="r" fontAlgn="t"/>
                      <a:r>
                        <a:rPr lang="en-US" sz="1200">
                          <a:effectLst/>
                        </a:rPr>
                        <a:t>241,580</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tc>
                  <a:txBody>
                    <a:bodyPr/>
                    <a:lstStyle/>
                    <a:p>
                      <a:pPr algn="r" fontAlgn="t"/>
                      <a:r>
                        <a:rPr lang="en-US" sz="1200">
                          <a:effectLst/>
                        </a:rPr>
                        <a:t>0.00614</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tc>
                  <a:txBody>
                    <a:bodyPr/>
                    <a:lstStyle/>
                    <a:p>
                      <a:pPr algn="l" fontAlgn="t"/>
                      <a:r>
                        <a:rPr lang="en-US" sz="1200">
                          <a:effectLst/>
                        </a:rPr>
                        <a:t>Adult</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tc>
                  <a:txBody>
                    <a:bodyPr/>
                    <a:lstStyle/>
                    <a:p>
                      <a:pPr algn="r" fontAlgn="t"/>
                      <a:r>
                        <a:rPr lang="en-US" sz="1200">
                          <a:effectLst/>
                        </a:rPr>
                        <a:t>297</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tc>
                  <a:txBody>
                    <a:bodyPr/>
                    <a:lstStyle/>
                    <a:p>
                      <a:pPr algn="r" fontAlgn="t"/>
                      <a:r>
                        <a:rPr lang="en-US" sz="1200">
                          <a:effectLst/>
                        </a:rPr>
                        <a:t>742</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tc>
                  <a:txBody>
                    <a:bodyPr/>
                    <a:lstStyle/>
                    <a:p>
                      <a:pPr algn="r" fontAlgn="t"/>
                      <a:r>
                        <a:rPr lang="en-US" sz="1200" dirty="0">
                          <a:effectLst/>
                        </a:rPr>
                        <a:t>1,187</a:t>
                      </a:r>
                    </a:p>
                  </a:txBody>
                  <a:tcPr marL="47625" marR="47625" marT="47625" marB="47625">
                    <a:lnL>
                      <a:noFill/>
                    </a:lnL>
                    <a:lnR>
                      <a:noFill/>
                    </a:lnR>
                    <a:lnT w="9525" cap="flat" cmpd="sng" algn="ctr">
                      <a:solidFill>
                        <a:srgbClr val="DDDDDD"/>
                      </a:solidFill>
                      <a:prstDash val="solid"/>
                      <a:round/>
                      <a:headEnd type="none" w="med" len="med"/>
                      <a:tailEnd type="none" w="med" len="med"/>
                    </a:lnT>
                    <a:lnB>
                      <a:noFill/>
                    </a:lnB>
                  </a:tcPr>
                </a:tc>
                <a:extLst>
                  <a:ext uri="{0D108BD9-81ED-4DB2-BD59-A6C34878D82A}">
                    <a16:rowId xmlns:a16="http://schemas.microsoft.com/office/drawing/2014/main" val="865297828"/>
                  </a:ext>
                </a:extLst>
              </a:tr>
            </a:tbl>
          </a:graphicData>
        </a:graphic>
      </p:graphicFrame>
    </p:spTree>
    <p:extLst>
      <p:ext uri="{BB962C8B-B14F-4D97-AF65-F5344CB8AC3E}">
        <p14:creationId xmlns:p14="http://schemas.microsoft.com/office/powerpoint/2010/main" val="1951740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Caveats and Assumptions</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
        <p:nvSpPr>
          <p:cNvPr id="2" name="Rectangle 1">
            <a:extLst>
              <a:ext uri="{FF2B5EF4-FFF2-40B4-BE49-F238E27FC236}">
                <a16:creationId xmlns:a16="http://schemas.microsoft.com/office/drawing/2014/main" id="{DCF29778-073D-4E87-B286-E0B78C1FE2E3}"/>
              </a:ext>
            </a:extLst>
          </p:cNvPr>
          <p:cNvSpPr/>
          <p:nvPr/>
        </p:nvSpPr>
        <p:spPr>
          <a:xfrm>
            <a:off x="589991" y="1297680"/>
            <a:ext cx="6353735" cy="1815882"/>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Predator and prey energy densities are accurate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Average predator weight is estimated accurately</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Average sized presmolts from the Lemhi representative of overall pop (conservative)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Pikeminnow pop. size (biomass) is stable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Assumed 20%, 50%, and 80% for chinook consumption. (do not have good information on actual prop.)</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Survival from Deadwater to lower Granite is 100% (overestimate)</a:t>
            </a:r>
          </a:p>
        </p:txBody>
      </p:sp>
    </p:spTree>
    <p:extLst>
      <p:ext uri="{BB962C8B-B14F-4D97-AF65-F5344CB8AC3E}">
        <p14:creationId xmlns:p14="http://schemas.microsoft.com/office/powerpoint/2010/main" val="12201108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Impacts on Adults</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2050" name="Picture 2" descr="Potential impact of pikeminnow population on Chinook smolts and adults, colored by the assumption of pikeminnow diet made up of Chinook smolts. Thick bars represent one standard error, while thinner lines represent 95% confidence intervals.">
            <a:extLst>
              <a:ext uri="{FF2B5EF4-FFF2-40B4-BE49-F238E27FC236}">
                <a16:creationId xmlns:a16="http://schemas.microsoft.com/office/drawing/2014/main" id="{D1DF6E9E-A5C2-44C0-90B4-FB6CF856FCA4}"/>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0299" y="743154"/>
            <a:ext cx="4157693" cy="41576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160730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Discussion</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
        <p:nvSpPr>
          <p:cNvPr id="2" name="Rectangle 1">
            <a:extLst>
              <a:ext uri="{FF2B5EF4-FFF2-40B4-BE49-F238E27FC236}">
                <a16:creationId xmlns:a16="http://schemas.microsoft.com/office/drawing/2014/main" id="{DCF29778-073D-4E87-B286-E0B78C1FE2E3}"/>
              </a:ext>
            </a:extLst>
          </p:cNvPr>
          <p:cNvSpPr/>
          <p:nvPr/>
        </p:nvSpPr>
        <p:spPr>
          <a:xfrm>
            <a:off x="700418" y="883472"/>
            <a:ext cx="6353735" cy="3539430"/>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Deep, wide, and had little habitat features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Successful at obtaining estimates from angling</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Angling may have biased for fish with empty stomachs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Enzymatic activity for poikilotherms were low</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Electroshocking was limited by the depth of the area and timing</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Snorkeling was limited by the depth and visibility</a:t>
            </a:r>
          </a:p>
          <a:p>
            <a:pPr lvl="1" defTabSz="914378"/>
            <a:r>
              <a:rPr lang="en-US" dirty="0">
                <a:solidFill>
                  <a:srgbClr val="666666"/>
                </a:solidFill>
                <a:ea typeface="Myanmar MN" charset="0"/>
                <a:cs typeface="Myanmar MN" charset="0"/>
              </a:rPr>
              <a:t>	- saw large amounts of juvenile shiners</a:t>
            </a:r>
          </a:p>
          <a:p>
            <a:pPr lvl="1" defTabSz="914378"/>
            <a:r>
              <a:rPr lang="en-US" dirty="0">
                <a:solidFill>
                  <a:srgbClr val="666666"/>
                </a:solidFill>
                <a:ea typeface="Myanmar MN" charset="0"/>
                <a:cs typeface="Myanmar MN" charset="0"/>
              </a:rPr>
              <a:t>	- some </a:t>
            </a:r>
            <a:r>
              <a:rPr lang="en-US" dirty="0" err="1">
                <a:solidFill>
                  <a:srgbClr val="666666"/>
                </a:solidFill>
                <a:ea typeface="Myanmar MN" charset="0"/>
                <a:cs typeface="Myanmar MN" charset="0"/>
              </a:rPr>
              <a:t>O.mykiss</a:t>
            </a:r>
            <a:endParaRPr lang="en-US" dirty="0">
              <a:solidFill>
                <a:srgbClr val="666666"/>
              </a:solidFill>
              <a:ea typeface="Myanmar MN" charset="0"/>
              <a:cs typeface="Myanmar MN" charset="0"/>
            </a:endParaRPr>
          </a:p>
          <a:p>
            <a:pPr lvl="1" defTabSz="914378"/>
            <a:r>
              <a:rPr lang="en-US" dirty="0">
                <a:solidFill>
                  <a:srgbClr val="666666"/>
                </a:solidFill>
                <a:ea typeface="Myanmar MN" charset="0"/>
                <a:cs typeface="Myanmar MN" charset="0"/>
              </a:rPr>
              <a:t>	- 1 juvenile Chinook</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Avian results were successful in identifying predation on fish but magnitude is unclear</a:t>
            </a:r>
          </a:p>
          <a:p>
            <a:pPr lvl="2" defTabSz="914378"/>
            <a:r>
              <a:rPr lang="en-US" dirty="0">
                <a:solidFill>
                  <a:srgbClr val="666666"/>
                </a:solidFill>
                <a:ea typeface="Myanmar MN" charset="0"/>
                <a:cs typeface="Myanmar MN" charset="0"/>
              </a:rPr>
              <a:t>	- birds can move several miles</a:t>
            </a:r>
          </a:p>
          <a:p>
            <a:pPr lvl="2" defTabSz="914378"/>
            <a:r>
              <a:rPr lang="en-US" dirty="0">
                <a:solidFill>
                  <a:srgbClr val="666666"/>
                </a:solidFill>
                <a:ea typeface="Myanmar MN" charset="0"/>
                <a:cs typeface="Myanmar MN" charset="0"/>
              </a:rPr>
              <a:t>	- data limited to just PIT tagged individuals</a:t>
            </a:r>
          </a:p>
          <a:p>
            <a:pPr marL="285750" lvl="2" indent="-285750" defTabSz="914378">
              <a:buFont typeface="Arial" panose="020B0604020202020204" pitchFamily="34" charset="0"/>
              <a:buChar char="•"/>
            </a:pPr>
            <a:r>
              <a:rPr lang="en-US" dirty="0">
                <a:solidFill>
                  <a:srgbClr val="666666"/>
                </a:solidFill>
                <a:ea typeface="Myanmar MN" charset="0"/>
                <a:cs typeface="Myanmar MN" charset="0"/>
              </a:rPr>
              <a:t>Adult impact of 5 – 20% towards recovery goals</a:t>
            </a:r>
          </a:p>
          <a:p>
            <a:pPr lvl="1" defTabSz="914378"/>
            <a:r>
              <a:rPr lang="en-US" dirty="0">
                <a:solidFill>
                  <a:srgbClr val="666666"/>
                </a:solidFill>
                <a:ea typeface="Myanmar MN" charset="0"/>
                <a:cs typeface="Myanmar MN" charset="0"/>
              </a:rPr>
              <a:t>	- average escapement is 2500 past deadwater</a:t>
            </a:r>
          </a:p>
          <a:p>
            <a:pPr lvl="1" defTabSz="914378"/>
            <a:r>
              <a:rPr lang="en-US" dirty="0">
                <a:solidFill>
                  <a:srgbClr val="666666"/>
                </a:solidFill>
                <a:ea typeface="Myanmar MN" charset="0"/>
                <a:cs typeface="Myanmar MN" charset="0"/>
              </a:rPr>
              <a:t>	- 10 to 50% impact to current adult escapement</a:t>
            </a:r>
          </a:p>
        </p:txBody>
      </p:sp>
    </p:spTree>
    <p:extLst>
      <p:ext uri="{BB962C8B-B14F-4D97-AF65-F5344CB8AC3E}">
        <p14:creationId xmlns:p14="http://schemas.microsoft.com/office/powerpoint/2010/main" val="55626082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599512"/>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000" b="1" dirty="0">
                <a:solidFill>
                  <a:srgbClr val="8CA5BE"/>
                </a:solidFill>
                <a:ea typeface="Myanmar MN" charset="0"/>
                <a:cs typeface="Myanmar MN" charset="0"/>
              </a:rPr>
              <a:t>Was almost a bust….</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3" name="Picture 2">
            <a:extLst>
              <a:ext uri="{FF2B5EF4-FFF2-40B4-BE49-F238E27FC236}">
                <a16:creationId xmlns:a16="http://schemas.microsoft.com/office/drawing/2014/main" id="{02721EE4-B1F8-464A-9C4D-22878619A9C8}"/>
              </a:ext>
            </a:extLst>
          </p:cNvPr>
          <p:cNvPicPr>
            <a:picLocks noChangeAspect="1"/>
          </p:cNvPicPr>
          <p:nvPr/>
        </p:nvPicPr>
        <p:blipFill>
          <a:blip r:embed="rId4"/>
          <a:stretch>
            <a:fillRect/>
          </a:stretch>
        </p:blipFill>
        <p:spPr>
          <a:xfrm>
            <a:off x="170481" y="1154850"/>
            <a:ext cx="3823446" cy="2867585"/>
          </a:xfrm>
          <a:prstGeom prst="rect">
            <a:avLst/>
          </a:prstGeom>
        </p:spPr>
      </p:pic>
      <p:pic>
        <p:nvPicPr>
          <p:cNvPr id="6" name="Picture 5">
            <a:extLst>
              <a:ext uri="{FF2B5EF4-FFF2-40B4-BE49-F238E27FC236}">
                <a16:creationId xmlns:a16="http://schemas.microsoft.com/office/drawing/2014/main" id="{A0232A1F-3F51-4C92-B2CD-4391166C8B9F}"/>
              </a:ext>
            </a:extLst>
          </p:cNvPr>
          <p:cNvPicPr>
            <a:picLocks noChangeAspect="1"/>
          </p:cNvPicPr>
          <p:nvPr/>
        </p:nvPicPr>
        <p:blipFill>
          <a:blip r:embed="rId5"/>
          <a:stretch>
            <a:fillRect/>
          </a:stretch>
        </p:blipFill>
        <p:spPr>
          <a:xfrm>
            <a:off x="4078631" y="1154849"/>
            <a:ext cx="4668681" cy="2865159"/>
          </a:xfrm>
          <a:prstGeom prst="rect">
            <a:avLst/>
          </a:prstGeom>
        </p:spPr>
      </p:pic>
      <p:sp>
        <p:nvSpPr>
          <p:cNvPr id="7" name="TextBox 6">
            <a:extLst>
              <a:ext uri="{FF2B5EF4-FFF2-40B4-BE49-F238E27FC236}">
                <a16:creationId xmlns:a16="http://schemas.microsoft.com/office/drawing/2014/main" id="{0DE6A455-0FD7-4DEB-8D70-56F2FF0C1610}"/>
              </a:ext>
            </a:extLst>
          </p:cNvPr>
          <p:cNvSpPr txBox="1"/>
          <p:nvPr/>
        </p:nvSpPr>
        <p:spPr>
          <a:xfrm>
            <a:off x="170482" y="4018491"/>
            <a:ext cx="986737" cy="307777"/>
          </a:xfrm>
          <a:prstGeom prst="rect">
            <a:avLst/>
          </a:prstGeom>
          <a:noFill/>
        </p:spPr>
        <p:txBody>
          <a:bodyPr wrap="square" rtlCol="0">
            <a:spAutoFit/>
          </a:bodyPr>
          <a:lstStyle/>
          <a:p>
            <a:pPr defTabSz="914378"/>
            <a:r>
              <a:rPr lang="en-US" dirty="0">
                <a:ea typeface="+mn-ea"/>
              </a:rPr>
              <a:t>10/31</a:t>
            </a:r>
          </a:p>
        </p:txBody>
      </p:sp>
      <p:sp>
        <p:nvSpPr>
          <p:cNvPr id="8" name="TextBox 7">
            <a:extLst>
              <a:ext uri="{FF2B5EF4-FFF2-40B4-BE49-F238E27FC236}">
                <a16:creationId xmlns:a16="http://schemas.microsoft.com/office/drawing/2014/main" id="{04A0BA46-144D-4B47-9B53-C38E55C1E5DC}"/>
              </a:ext>
            </a:extLst>
          </p:cNvPr>
          <p:cNvSpPr txBox="1"/>
          <p:nvPr/>
        </p:nvSpPr>
        <p:spPr>
          <a:xfrm>
            <a:off x="4078632" y="4046049"/>
            <a:ext cx="986737" cy="307777"/>
          </a:xfrm>
          <a:prstGeom prst="rect">
            <a:avLst/>
          </a:prstGeom>
          <a:noFill/>
        </p:spPr>
        <p:txBody>
          <a:bodyPr wrap="square" rtlCol="0">
            <a:spAutoFit/>
          </a:bodyPr>
          <a:lstStyle/>
          <a:p>
            <a:pPr defTabSz="914378"/>
            <a:r>
              <a:rPr lang="en-US" dirty="0">
                <a:ea typeface="+mn-ea"/>
              </a:rPr>
              <a:t>11/11</a:t>
            </a:r>
          </a:p>
        </p:txBody>
      </p:sp>
    </p:spTree>
    <p:extLst>
      <p:ext uri="{BB962C8B-B14F-4D97-AF65-F5344CB8AC3E}">
        <p14:creationId xmlns:p14="http://schemas.microsoft.com/office/powerpoint/2010/main" val="27037807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7" name="Rectangle 16"/>
          <p:cNvSpPr/>
          <p:nvPr/>
        </p:nvSpPr>
        <p:spPr>
          <a:xfrm>
            <a:off x="508713" y="1634829"/>
            <a:ext cx="6406738" cy="2462213"/>
          </a:xfrm>
          <a:prstGeom prst="rect">
            <a:avLst/>
          </a:prstGeom>
        </p:spPr>
        <p:txBody>
          <a:bodyPr wrap="square">
            <a:spAutoFit/>
          </a:bodyPr>
          <a:lstStyle/>
          <a:p>
            <a:pPr marL="285743" lvl="1" indent="-285743" defTabSz="914378">
              <a:buFont typeface="Arial" panose="020B0604020202020204" pitchFamily="34" charset="0"/>
              <a:buChar char="•"/>
            </a:pPr>
            <a:r>
              <a:rPr lang="en-US" dirty="0" err="1">
                <a:solidFill>
                  <a:srgbClr val="666666"/>
                </a:solidFill>
                <a:ea typeface="Myanmar MN" charset="0"/>
                <a:cs typeface="Myanmar MN" charset="0"/>
              </a:rPr>
              <a:t>BoR</a:t>
            </a:r>
            <a:r>
              <a:rPr lang="en-US" dirty="0">
                <a:solidFill>
                  <a:srgbClr val="666666"/>
                </a:solidFill>
                <a:ea typeface="Myanmar MN" charset="0"/>
                <a:cs typeface="Myanmar MN" charset="0"/>
              </a:rPr>
              <a:t>:  Brian Hamilton, Mitch Mumma, Bergin Parks, Colby Clifford, Dave Mcdonald, Jason Hewitt, Scott Cooper, Heather Cagle, Lori Rice, and Bill Roberts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IDFG: Stacey </a:t>
            </a:r>
            <a:r>
              <a:rPr lang="en-US" dirty="0" err="1">
                <a:solidFill>
                  <a:srgbClr val="666666"/>
                </a:solidFill>
                <a:ea typeface="Myanmar MN" charset="0"/>
                <a:cs typeface="Myanmar MN" charset="0"/>
              </a:rPr>
              <a:t>Feeken</a:t>
            </a:r>
            <a:r>
              <a:rPr lang="en-US" dirty="0">
                <a:solidFill>
                  <a:srgbClr val="666666"/>
                </a:solidFill>
                <a:ea typeface="Myanmar MN" charset="0"/>
                <a:cs typeface="Myanmar MN" charset="0"/>
              </a:rPr>
              <a:t>, Kayden Estep, Jonah Keith, Gavin, Bradford, Tucker Hamilton, and </a:t>
            </a:r>
            <a:r>
              <a:rPr lang="en-US" dirty="0" err="1">
                <a:solidFill>
                  <a:srgbClr val="666666"/>
                </a:solidFill>
                <a:ea typeface="Myanmar MN" charset="0"/>
                <a:cs typeface="Myanmar MN" charset="0"/>
              </a:rPr>
              <a:t>Vasili</a:t>
            </a:r>
            <a:r>
              <a:rPr lang="en-US" dirty="0">
                <a:solidFill>
                  <a:srgbClr val="666666"/>
                </a:solidFill>
                <a:ea typeface="Myanmar MN" charset="0"/>
                <a:cs typeface="Myanmar MN" charset="0"/>
              </a:rPr>
              <a:t> </a:t>
            </a:r>
            <a:r>
              <a:rPr lang="en-US" dirty="0" err="1">
                <a:solidFill>
                  <a:srgbClr val="666666"/>
                </a:solidFill>
                <a:ea typeface="Myanmar MN" charset="0"/>
                <a:cs typeface="Myanmar MN" charset="0"/>
              </a:rPr>
              <a:t>Luzanau</a:t>
            </a:r>
            <a:endParaRPr lang="en-US" dirty="0">
              <a:solidFill>
                <a:srgbClr val="666666"/>
              </a:solidFill>
              <a:ea typeface="Myanmar MN" charset="0"/>
              <a:cs typeface="Myanmar MN" charset="0"/>
            </a:endParaRP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OSC: Chris Gaughan</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Land Trust: Jim Roscoe and Louise Bruce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TU: Matt Green and Zane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Regional Tech Team and Daniel Bertram</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USGS: Ken Gebhardt and Larry </a:t>
            </a:r>
            <a:r>
              <a:rPr lang="en-US" dirty="0" err="1">
                <a:solidFill>
                  <a:srgbClr val="666666"/>
                </a:solidFill>
                <a:ea typeface="Myanmar MN" charset="0"/>
                <a:cs typeface="Myanmar MN" charset="0"/>
              </a:rPr>
              <a:t>Vogle</a:t>
            </a:r>
            <a:endParaRPr lang="en-US" dirty="0">
              <a:solidFill>
                <a:srgbClr val="666666"/>
              </a:solidFill>
              <a:ea typeface="Myanmar MN" charset="0"/>
              <a:cs typeface="Myanmar MN" charset="0"/>
            </a:endParaRP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Jared Barker and Brian Hamilton for bringing out their personal boats</a:t>
            </a:r>
          </a:p>
        </p:txBody>
      </p:sp>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000" b="1" dirty="0">
                <a:solidFill>
                  <a:srgbClr val="8CA5BE"/>
                </a:solidFill>
                <a:ea typeface="Myanmar MN" charset="0"/>
                <a:cs typeface="Myanmar MN" charset="0"/>
              </a:rPr>
              <a:t>Acknowledgements: Special thanks to the individuals and agencies that participated in sampling!</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Tree>
    <p:extLst>
      <p:ext uri="{BB962C8B-B14F-4D97-AF65-F5344CB8AC3E}">
        <p14:creationId xmlns:p14="http://schemas.microsoft.com/office/powerpoint/2010/main" val="13617614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r="-23000"/>
          </a:stretch>
        </a:blipFill>
        <a:effectLst/>
      </p:bgPr>
    </p:bg>
    <p:spTree>
      <p:nvGrpSpPr>
        <p:cNvPr id="1" name="Shape 159"/>
        <p:cNvGrpSpPr/>
        <p:nvPr/>
      </p:nvGrpSpPr>
      <p:grpSpPr>
        <a:xfrm>
          <a:off x="0" y="0"/>
          <a:ext cx="0" cy="0"/>
          <a:chOff x="0" y="0"/>
          <a:chExt cx="0" cy="0"/>
        </a:xfrm>
      </p:grpSpPr>
      <p:sp>
        <p:nvSpPr>
          <p:cNvPr id="160" name="Shape 160"/>
          <p:cNvSpPr txBox="1">
            <a:spLocks noGrp="1"/>
          </p:cNvSpPr>
          <p:nvPr>
            <p:ph type="title"/>
          </p:nvPr>
        </p:nvSpPr>
        <p:spPr>
          <a:xfrm>
            <a:off x="936148" y="1845935"/>
            <a:ext cx="2643899" cy="638857"/>
          </a:xfrm>
          <a:prstGeom prst="rect">
            <a:avLst/>
          </a:prstGeom>
        </p:spPr>
        <p:txBody>
          <a:bodyPr lIns="91425" tIns="91425" rIns="91425" bIns="91425" anchor="b" anchorCtr="0">
            <a:noAutofit/>
          </a:bodyPr>
          <a:lstStyle/>
          <a:p>
            <a:r>
              <a:rPr lang="en-US" dirty="0"/>
              <a:t>CONTACTS:</a:t>
            </a:r>
            <a:endParaRPr lang="en" dirty="0"/>
          </a:p>
        </p:txBody>
      </p:sp>
      <p:sp>
        <p:nvSpPr>
          <p:cNvPr id="161" name="Shape 161"/>
          <p:cNvSpPr txBox="1">
            <a:spLocks noGrp="1"/>
          </p:cNvSpPr>
          <p:nvPr>
            <p:ph type="body" idx="1"/>
          </p:nvPr>
        </p:nvSpPr>
        <p:spPr>
          <a:xfrm>
            <a:off x="552313" y="2582615"/>
            <a:ext cx="3148199" cy="1356342"/>
          </a:xfrm>
          <a:prstGeom prst="rect">
            <a:avLst/>
          </a:prstGeom>
        </p:spPr>
        <p:txBody>
          <a:bodyPr lIns="91425" tIns="91425" rIns="91425" bIns="91425" anchor="t" anchorCtr="0">
            <a:noAutofit/>
          </a:bodyPr>
          <a:lstStyle/>
          <a:p>
            <a:pPr>
              <a:buNone/>
            </a:pPr>
            <a:r>
              <a:rPr lang="en-US" sz="1400" b="1" dirty="0">
                <a:latin typeface="+mn-lt"/>
              </a:rPr>
              <a:t>Braden Lott</a:t>
            </a:r>
          </a:p>
          <a:p>
            <a:pPr>
              <a:buNone/>
            </a:pPr>
            <a:r>
              <a:rPr lang="en-US" sz="1400" dirty="0">
                <a:latin typeface="+mn-lt"/>
              </a:rPr>
              <a:t>Fisheries Scientist</a:t>
            </a:r>
            <a:endParaRPr lang="en" sz="1400" dirty="0">
              <a:latin typeface="+mn-lt"/>
            </a:endParaRPr>
          </a:p>
          <a:p>
            <a:pPr>
              <a:buNone/>
            </a:pPr>
            <a:r>
              <a:rPr lang="en-US" sz="1400" dirty="0">
                <a:latin typeface="+mn-lt"/>
              </a:rPr>
              <a:t>208-310-9149</a:t>
            </a:r>
          </a:p>
          <a:p>
            <a:pPr>
              <a:buNone/>
            </a:pPr>
            <a:r>
              <a:rPr lang="en-US" sz="1400" dirty="0">
                <a:latin typeface="+mn-lt"/>
              </a:rPr>
              <a:t>Braden.Lott@biomark.com</a:t>
            </a:r>
          </a:p>
          <a:p>
            <a:pPr>
              <a:buNone/>
            </a:pPr>
            <a:r>
              <a:rPr lang="en-US" sz="1400" dirty="0" err="1">
                <a:latin typeface="+mn-lt"/>
              </a:rPr>
              <a:t>www.biomark.com</a:t>
            </a:r>
            <a:endParaRPr lang="en" sz="1400" dirty="0">
              <a:latin typeface="+mn-lt"/>
            </a:endParaRPr>
          </a:p>
        </p:txBody>
      </p:sp>
      <p:grpSp>
        <p:nvGrpSpPr>
          <p:cNvPr id="11" name="Shape 530"/>
          <p:cNvGrpSpPr/>
          <p:nvPr/>
        </p:nvGrpSpPr>
        <p:grpSpPr>
          <a:xfrm>
            <a:off x="552313" y="2044873"/>
            <a:ext cx="383835" cy="363369"/>
            <a:chOff x="6618700" y="1635475"/>
            <a:chExt cx="456675" cy="432325"/>
          </a:xfrm>
        </p:grpSpPr>
        <p:sp>
          <p:nvSpPr>
            <p:cNvPr id="12" name="Shape 531"/>
            <p:cNvSpPr/>
            <p:nvPr/>
          </p:nvSpPr>
          <p:spPr>
            <a:xfrm>
              <a:off x="6663775" y="1904000"/>
              <a:ext cx="117525" cy="163800"/>
            </a:xfrm>
            <a:custGeom>
              <a:avLst/>
              <a:gdLst/>
              <a:ahLst/>
              <a:cxnLst/>
              <a:rect l="0" t="0" r="0" b="0"/>
              <a:pathLst>
                <a:path w="4701" h="6552" fill="none" extrusionOk="0">
                  <a:moveTo>
                    <a:pt x="0" y="0"/>
                  </a:moveTo>
                  <a:lnTo>
                    <a:pt x="512" y="6016"/>
                  </a:lnTo>
                  <a:lnTo>
                    <a:pt x="512" y="6016"/>
                  </a:lnTo>
                  <a:lnTo>
                    <a:pt x="536" y="6138"/>
                  </a:lnTo>
                  <a:lnTo>
                    <a:pt x="585" y="6235"/>
                  </a:lnTo>
                  <a:lnTo>
                    <a:pt x="633" y="6332"/>
                  </a:lnTo>
                  <a:lnTo>
                    <a:pt x="706" y="6406"/>
                  </a:lnTo>
                  <a:lnTo>
                    <a:pt x="804" y="6454"/>
                  </a:lnTo>
                  <a:lnTo>
                    <a:pt x="877" y="6503"/>
                  </a:lnTo>
                  <a:lnTo>
                    <a:pt x="999" y="6552"/>
                  </a:lnTo>
                  <a:lnTo>
                    <a:pt x="1096" y="6552"/>
                  </a:lnTo>
                  <a:lnTo>
                    <a:pt x="4116" y="6552"/>
                  </a:lnTo>
                  <a:lnTo>
                    <a:pt x="4116" y="6552"/>
                  </a:lnTo>
                  <a:lnTo>
                    <a:pt x="4238" y="6527"/>
                  </a:lnTo>
                  <a:lnTo>
                    <a:pt x="4360" y="6503"/>
                  </a:lnTo>
                  <a:lnTo>
                    <a:pt x="4457" y="6430"/>
                  </a:lnTo>
                  <a:lnTo>
                    <a:pt x="4554" y="6332"/>
                  </a:lnTo>
                  <a:lnTo>
                    <a:pt x="4554" y="6332"/>
                  </a:lnTo>
                  <a:lnTo>
                    <a:pt x="4628" y="6235"/>
                  </a:lnTo>
                  <a:lnTo>
                    <a:pt x="4676" y="6113"/>
                  </a:lnTo>
                  <a:lnTo>
                    <a:pt x="4701" y="5991"/>
                  </a:lnTo>
                  <a:lnTo>
                    <a:pt x="4676" y="5845"/>
                  </a:lnTo>
                  <a:lnTo>
                    <a:pt x="3678" y="98"/>
                  </a:lnTo>
                </a:path>
              </a:pathLst>
            </a:custGeom>
            <a:noFill/>
            <a:ln w="12175" cap="rnd" cmpd="sng">
              <a:solidFill>
                <a:schemeClr val="bg2"/>
              </a:solidFill>
              <a:prstDash val="solid"/>
              <a:round/>
              <a:headEnd type="none" w="med" len="med"/>
              <a:tailEnd type="none" w="med" len="med"/>
            </a:ln>
          </p:spPr>
          <p:txBody>
            <a:bodyPr lIns="91425" tIns="91425" rIns="91425" bIns="91425" anchor="ctr" anchorCtr="0">
              <a:noAutofit/>
            </a:bodyPr>
            <a:lstStyle/>
            <a:p>
              <a:pPr defTabSz="914378"/>
              <a:endParaRPr>
                <a:ea typeface="+mn-ea"/>
              </a:endParaRPr>
            </a:p>
          </p:txBody>
        </p:sp>
        <p:sp>
          <p:nvSpPr>
            <p:cNvPr id="13" name="Shape 532"/>
            <p:cNvSpPr/>
            <p:nvPr/>
          </p:nvSpPr>
          <p:spPr>
            <a:xfrm>
              <a:off x="7046125" y="1775525"/>
              <a:ext cx="29250" cy="99275"/>
            </a:xfrm>
            <a:custGeom>
              <a:avLst/>
              <a:gdLst/>
              <a:ahLst/>
              <a:cxnLst/>
              <a:rect l="0" t="0" r="0" b="0"/>
              <a:pathLst>
                <a:path w="1170" h="3971" fill="none" extrusionOk="0">
                  <a:moveTo>
                    <a:pt x="1" y="3970"/>
                  </a:moveTo>
                  <a:lnTo>
                    <a:pt x="1" y="3970"/>
                  </a:lnTo>
                  <a:lnTo>
                    <a:pt x="245" y="3824"/>
                  </a:lnTo>
                  <a:lnTo>
                    <a:pt x="488" y="3629"/>
                  </a:lnTo>
                  <a:lnTo>
                    <a:pt x="683" y="3410"/>
                  </a:lnTo>
                  <a:lnTo>
                    <a:pt x="853" y="3166"/>
                  </a:lnTo>
                  <a:lnTo>
                    <a:pt x="1000" y="2898"/>
                  </a:lnTo>
                  <a:lnTo>
                    <a:pt x="1097" y="2606"/>
                  </a:lnTo>
                  <a:lnTo>
                    <a:pt x="1170" y="2314"/>
                  </a:lnTo>
                  <a:lnTo>
                    <a:pt x="1170" y="1997"/>
                  </a:lnTo>
                  <a:lnTo>
                    <a:pt x="1170" y="1997"/>
                  </a:lnTo>
                  <a:lnTo>
                    <a:pt x="1170" y="1681"/>
                  </a:lnTo>
                  <a:lnTo>
                    <a:pt x="1097" y="1364"/>
                  </a:lnTo>
                  <a:lnTo>
                    <a:pt x="1000" y="1096"/>
                  </a:lnTo>
                  <a:lnTo>
                    <a:pt x="853" y="828"/>
                  </a:lnTo>
                  <a:lnTo>
                    <a:pt x="683" y="585"/>
                  </a:lnTo>
                  <a:lnTo>
                    <a:pt x="488" y="366"/>
                  </a:lnTo>
                  <a:lnTo>
                    <a:pt x="245" y="171"/>
                  </a:lnTo>
                  <a:lnTo>
                    <a:pt x="1" y="0"/>
                  </a:lnTo>
                </a:path>
              </a:pathLst>
            </a:custGeom>
            <a:noFill/>
            <a:ln w="12175" cap="rnd" cmpd="sng">
              <a:solidFill>
                <a:schemeClr val="bg2"/>
              </a:solidFill>
              <a:prstDash val="solid"/>
              <a:round/>
              <a:headEnd type="none" w="med" len="med"/>
              <a:tailEnd type="none" w="med" len="med"/>
            </a:ln>
          </p:spPr>
          <p:txBody>
            <a:bodyPr lIns="91425" tIns="91425" rIns="91425" bIns="91425" anchor="ctr" anchorCtr="0">
              <a:noAutofit/>
            </a:bodyPr>
            <a:lstStyle/>
            <a:p>
              <a:pPr defTabSz="914378"/>
              <a:endParaRPr>
                <a:ea typeface="+mn-ea"/>
              </a:endParaRPr>
            </a:p>
          </p:txBody>
        </p:sp>
        <p:sp>
          <p:nvSpPr>
            <p:cNvPr id="14" name="Shape 533"/>
            <p:cNvSpPr/>
            <p:nvPr/>
          </p:nvSpPr>
          <p:spPr>
            <a:xfrm>
              <a:off x="6618700" y="1751775"/>
              <a:ext cx="96850" cy="146750"/>
            </a:xfrm>
            <a:custGeom>
              <a:avLst/>
              <a:gdLst/>
              <a:ahLst/>
              <a:cxnLst/>
              <a:rect l="0" t="0" r="0" b="0"/>
              <a:pathLst>
                <a:path w="3874" h="5870" fill="none" extrusionOk="0">
                  <a:moveTo>
                    <a:pt x="3873" y="0"/>
                  </a:moveTo>
                  <a:lnTo>
                    <a:pt x="3873" y="0"/>
                  </a:lnTo>
                  <a:lnTo>
                    <a:pt x="2704" y="0"/>
                  </a:lnTo>
                  <a:lnTo>
                    <a:pt x="1730" y="0"/>
                  </a:lnTo>
                  <a:lnTo>
                    <a:pt x="1730" y="0"/>
                  </a:lnTo>
                  <a:lnTo>
                    <a:pt x="1560" y="25"/>
                  </a:lnTo>
                  <a:lnTo>
                    <a:pt x="1413" y="49"/>
                  </a:lnTo>
                  <a:lnTo>
                    <a:pt x="1243" y="98"/>
                  </a:lnTo>
                  <a:lnTo>
                    <a:pt x="1097" y="147"/>
                  </a:lnTo>
                  <a:lnTo>
                    <a:pt x="926" y="244"/>
                  </a:lnTo>
                  <a:lnTo>
                    <a:pt x="780" y="317"/>
                  </a:lnTo>
                  <a:lnTo>
                    <a:pt x="658" y="439"/>
                  </a:lnTo>
                  <a:lnTo>
                    <a:pt x="537" y="536"/>
                  </a:lnTo>
                  <a:lnTo>
                    <a:pt x="415" y="682"/>
                  </a:lnTo>
                  <a:lnTo>
                    <a:pt x="293" y="804"/>
                  </a:lnTo>
                  <a:lnTo>
                    <a:pt x="220" y="950"/>
                  </a:lnTo>
                  <a:lnTo>
                    <a:pt x="147" y="1096"/>
                  </a:lnTo>
                  <a:lnTo>
                    <a:pt x="74" y="1267"/>
                  </a:lnTo>
                  <a:lnTo>
                    <a:pt x="25" y="1437"/>
                  </a:lnTo>
                  <a:lnTo>
                    <a:pt x="1" y="1583"/>
                  </a:lnTo>
                  <a:lnTo>
                    <a:pt x="1" y="1754"/>
                  </a:lnTo>
                  <a:lnTo>
                    <a:pt x="1" y="4092"/>
                  </a:lnTo>
                  <a:lnTo>
                    <a:pt x="1" y="4092"/>
                  </a:lnTo>
                  <a:lnTo>
                    <a:pt x="1" y="4263"/>
                  </a:lnTo>
                  <a:lnTo>
                    <a:pt x="25" y="4433"/>
                  </a:lnTo>
                  <a:lnTo>
                    <a:pt x="74" y="4579"/>
                  </a:lnTo>
                  <a:lnTo>
                    <a:pt x="147" y="4750"/>
                  </a:lnTo>
                  <a:lnTo>
                    <a:pt x="220" y="4896"/>
                  </a:lnTo>
                  <a:lnTo>
                    <a:pt x="293" y="5042"/>
                  </a:lnTo>
                  <a:lnTo>
                    <a:pt x="415" y="5188"/>
                  </a:lnTo>
                  <a:lnTo>
                    <a:pt x="537" y="5310"/>
                  </a:lnTo>
                  <a:lnTo>
                    <a:pt x="658" y="5407"/>
                  </a:lnTo>
                  <a:lnTo>
                    <a:pt x="780" y="5529"/>
                  </a:lnTo>
                  <a:lnTo>
                    <a:pt x="926" y="5626"/>
                  </a:lnTo>
                  <a:lnTo>
                    <a:pt x="1097" y="5699"/>
                  </a:lnTo>
                  <a:lnTo>
                    <a:pt x="1243" y="5748"/>
                  </a:lnTo>
                  <a:lnTo>
                    <a:pt x="1413" y="5797"/>
                  </a:lnTo>
                  <a:lnTo>
                    <a:pt x="1560" y="5821"/>
                  </a:lnTo>
                  <a:lnTo>
                    <a:pt x="1730" y="5846"/>
                  </a:lnTo>
                  <a:lnTo>
                    <a:pt x="1730" y="5846"/>
                  </a:lnTo>
                  <a:lnTo>
                    <a:pt x="2704" y="5846"/>
                  </a:lnTo>
                  <a:lnTo>
                    <a:pt x="3873" y="5870"/>
                  </a:lnTo>
                </a:path>
              </a:pathLst>
            </a:custGeom>
            <a:noFill/>
            <a:ln w="12175" cap="rnd" cmpd="sng">
              <a:solidFill>
                <a:schemeClr val="bg2"/>
              </a:solidFill>
              <a:prstDash val="solid"/>
              <a:round/>
              <a:headEnd type="none" w="med" len="med"/>
              <a:tailEnd type="none" w="med" len="med"/>
            </a:ln>
          </p:spPr>
          <p:txBody>
            <a:bodyPr lIns="91425" tIns="91425" rIns="91425" bIns="91425" anchor="ctr" anchorCtr="0">
              <a:noAutofit/>
            </a:bodyPr>
            <a:lstStyle/>
            <a:p>
              <a:pPr defTabSz="914378"/>
              <a:endParaRPr>
                <a:ea typeface="+mn-ea"/>
              </a:endParaRPr>
            </a:p>
          </p:txBody>
        </p:sp>
        <p:sp>
          <p:nvSpPr>
            <p:cNvPr id="15" name="Shape 534"/>
            <p:cNvSpPr/>
            <p:nvPr/>
          </p:nvSpPr>
          <p:spPr>
            <a:xfrm>
              <a:off x="6721600" y="1660450"/>
              <a:ext cx="278900" cy="329425"/>
            </a:xfrm>
            <a:custGeom>
              <a:avLst/>
              <a:gdLst/>
              <a:ahLst/>
              <a:cxnLst/>
              <a:rect l="0" t="0" r="0" b="0"/>
              <a:pathLst>
                <a:path w="11156" h="13177" fill="none" extrusionOk="0">
                  <a:moveTo>
                    <a:pt x="11155" y="0"/>
                  </a:moveTo>
                  <a:lnTo>
                    <a:pt x="11155" y="0"/>
                  </a:lnTo>
                  <a:lnTo>
                    <a:pt x="10766" y="317"/>
                  </a:lnTo>
                  <a:lnTo>
                    <a:pt x="10352" y="609"/>
                  </a:lnTo>
                  <a:lnTo>
                    <a:pt x="9938" y="901"/>
                  </a:lnTo>
                  <a:lnTo>
                    <a:pt x="9524" y="1169"/>
                  </a:lnTo>
                  <a:lnTo>
                    <a:pt x="9085" y="1413"/>
                  </a:lnTo>
                  <a:lnTo>
                    <a:pt x="8671" y="1632"/>
                  </a:lnTo>
                  <a:lnTo>
                    <a:pt x="7843" y="2046"/>
                  </a:lnTo>
                  <a:lnTo>
                    <a:pt x="7015" y="2387"/>
                  </a:lnTo>
                  <a:lnTo>
                    <a:pt x="6211" y="2679"/>
                  </a:lnTo>
                  <a:lnTo>
                    <a:pt x="5456" y="2898"/>
                  </a:lnTo>
                  <a:lnTo>
                    <a:pt x="4774" y="3093"/>
                  </a:lnTo>
                  <a:lnTo>
                    <a:pt x="4774" y="3093"/>
                  </a:lnTo>
                  <a:lnTo>
                    <a:pt x="4239" y="3215"/>
                  </a:lnTo>
                  <a:lnTo>
                    <a:pt x="3678" y="3312"/>
                  </a:lnTo>
                  <a:lnTo>
                    <a:pt x="3070" y="3410"/>
                  </a:lnTo>
                  <a:lnTo>
                    <a:pt x="2461" y="3459"/>
                  </a:lnTo>
                  <a:lnTo>
                    <a:pt x="1219" y="3580"/>
                  </a:lnTo>
                  <a:lnTo>
                    <a:pt x="1" y="3629"/>
                  </a:lnTo>
                  <a:lnTo>
                    <a:pt x="1" y="9523"/>
                  </a:lnTo>
                  <a:lnTo>
                    <a:pt x="1" y="9523"/>
                  </a:lnTo>
                  <a:lnTo>
                    <a:pt x="1219" y="9596"/>
                  </a:lnTo>
                  <a:lnTo>
                    <a:pt x="2461" y="9693"/>
                  </a:lnTo>
                  <a:lnTo>
                    <a:pt x="3070" y="9767"/>
                  </a:lnTo>
                  <a:lnTo>
                    <a:pt x="3678" y="9840"/>
                  </a:lnTo>
                  <a:lnTo>
                    <a:pt x="4239" y="9937"/>
                  </a:lnTo>
                  <a:lnTo>
                    <a:pt x="4774" y="10059"/>
                  </a:lnTo>
                  <a:lnTo>
                    <a:pt x="4774" y="10059"/>
                  </a:lnTo>
                  <a:lnTo>
                    <a:pt x="5456" y="10254"/>
                  </a:lnTo>
                  <a:lnTo>
                    <a:pt x="6211" y="10497"/>
                  </a:lnTo>
                  <a:lnTo>
                    <a:pt x="7015" y="10765"/>
                  </a:lnTo>
                  <a:lnTo>
                    <a:pt x="7843" y="11130"/>
                  </a:lnTo>
                  <a:lnTo>
                    <a:pt x="8671" y="11520"/>
                  </a:lnTo>
                  <a:lnTo>
                    <a:pt x="9085" y="11764"/>
                  </a:lnTo>
                  <a:lnTo>
                    <a:pt x="9524" y="12007"/>
                  </a:lnTo>
                  <a:lnTo>
                    <a:pt x="9938" y="12251"/>
                  </a:lnTo>
                  <a:lnTo>
                    <a:pt x="10352" y="12543"/>
                  </a:lnTo>
                  <a:lnTo>
                    <a:pt x="10766" y="12835"/>
                  </a:lnTo>
                  <a:lnTo>
                    <a:pt x="11155" y="13176"/>
                  </a:lnTo>
                </a:path>
              </a:pathLst>
            </a:custGeom>
            <a:noFill/>
            <a:ln w="12175" cap="rnd" cmpd="sng">
              <a:solidFill>
                <a:schemeClr val="bg2"/>
              </a:solidFill>
              <a:prstDash val="solid"/>
              <a:round/>
              <a:headEnd type="none" w="med" len="med"/>
              <a:tailEnd type="none" w="med" len="med"/>
            </a:ln>
          </p:spPr>
          <p:txBody>
            <a:bodyPr lIns="91425" tIns="91425" rIns="91425" bIns="91425" anchor="ctr" anchorCtr="0">
              <a:noAutofit/>
            </a:bodyPr>
            <a:lstStyle/>
            <a:p>
              <a:pPr defTabSz="914378"/>
              <a:endParaRPr>
                <a:ea typeface="+mn-ea"/>
              </a:endParaRPr>
            </a:p>
          </p:txBody>
        </p:sp>
        <p:sp>
          <p:nvSpPr>
            <p:cNvPr id="16" name="Shape 535"/>
            <p:cNvSpPr/>
            <p:nvPr/>
          </p:nvSpPr>
          <p:spPr>
            <a:xfrm>
              <a:off x="7006550" y="1635475"/>
              <a:ext cx="34750" cy="378750"/>
            </a:xfrm>
            <a:custGeom>
              <a:avLst/>
              <a:gdLst/>
              <a:ahLst/>
              <a:cxnLst/>
              <a:rect l="0" t="0" r="0" b="0"/>
              <a:pathLst>
                <a:path w="1390" h="15150" fill="none" extrusionOk="0">
                  <a:moveTo>
                    <a:pt x="1024" y="49"/>
                  </a:moveTo>
                  <a:lnTo>
                    <a:pt x="1024" y="49"/>
                  </a:lnTo>
                  <a:lnTo>
                    <a:pt x="902" y="1"/>
                  </a:lnTo>
                  <a:lnTo>
                    <a:pt x="805" y="1"/>
                  </a:lnTo>
                  <a:lnTo>
                    <a:pt x="805" y="1"/>
                  </a:lnTo>
                  <a:lnTo>
                    <a:pt x="683" y="1"/>
                  </a:lnTo>
                  <a:lnTo>
                    <a:pt x="585" y="49"/>
                  </a:lnTo>
                  <a:lnTo>
                    <a:pt x="464" y="98"/>
                  </a:lnTo>
                  <a:lnTo>
                    <a:pt x="391" y="171"/>
                  </a:lnTo>
                  <a:lnTo>
                    <a:pt x="391" y="171"/>
                  </a:lnTo>
                  <a:lnTo>
                    <a:pt x="1" y="536"/>
                  </a:lnTo>
                  <a:lnTo>
                    <a:pt x="1" y="14638"/>
                  </a:lnTo>
                  <a:lnTo>
                    <a:pt x="1" y="14638"/>
                  </a:lnTo>
                  <a:lnTo>
                    <a:pt x="391" y="14979"/>
                  </a:lnTo>
                  <a:lnTo>
                    <a:pt x="391" y="14979"/>
                  </a:lnTo>
                  <a:lnTo>
                    <a:pt x="464" y="15052"/>
                  </a:lnTo>
                  <a:lnTo>
                    <a:pt x="585" y="15101"/>
                  </a:lnTo>
                  <a:lnTo>
                    <a:pt x="683" y="15149"/>
                  </a:lnTo>
                  <a:lnTo>
                    <a:pt x="805" y="15149"/>
                  </a:lnTo>
                  <a:lnTo>
                    <a:pt x="805" y="15149"/>
                  </a:lnTo>
                  <a:lnTo>
                    <a:pt x="902" y="15149"/>
                  </a:lnTo>
                  <a:lnTo>
                    <a:pt x="1024" y="15101"/>
                  </a:lnTo>
                  <a:lnTo>
                    <a:pt x="1024" y="15101"/>
                  </a:lnTo>
                  <a:lnTo>
                    <a:pt x="1170" y="15028"/>
                  </a:lnTo>
                  <a:lnTo>
                    <a:pt x="1292" y="14906"/>
                  </a:lnTo>
                  <a:lnTo>
                    <a:pt x="1365" y="14735"/>
                  </a:lnTo>
                  <a:lnTo>
                    <a:pt x="1389" y="14565"/>
                  </a:lnTo>
                  <a:lnTo>
                    <a:pt x="1389" y="585"/>
                  </a:lnTo>
                  <a:lnTo>
                    <a:pt x="1389" y="585"/>
                  </a:lnTo>
                  <a:lnTo>
                    <a:pt x="1365" y="415"/>
                  </a:lnTo>
                  <a:lnTo>
                    <a:pt x="1292" y="269"/>
                  </a:lnTo>
                  <a:lnTo>
                    <a:pt x="1170" y="122"/>
                  </a:lnTo>
                  <a:lnTo>
                    <a:pt x="1024" y="49"/>
                  </a:lnTo>
                  <a:lnTo>
                    <a:pt x="1024" y="49"/>
                  </a:lnTo>
                  <a:close/>
                </a:path>
              </a:pathLst>
            </a:custGeom>
            <a:noFill/>
            <a:ln w="12175" cap="rnd" cmpd="sng">
              <a:solidFill>
                <a:schemeClr val="bg2"/>
              </a:solidFill>
              <a:prstDash val="solid"/>
              <a:round/>
              <a:headEnd type="none" w="med" len="med"/>
              <a:tailEnd type="none" w="med" len="med"/>
            </a:ln>
          </p:spPr>
          <p:txBody>
            <a:bodyPr lIns="91425" tIns="91425" rIns="91425" bIns="91425" anchor="ctr" anchorCtr="0">
              <a:noAutofit/>
            </a:bodyPr>
            <a:lstStyle/>
            <a:p>
              <a:pPr defTabSz="914378"/>
              <a:endParaRPr>
                <a:ea typeface="+mn-ea"/>
              </a:endParaRPr>
            </a:p>
          </p:txBody>
        </p:sp>
      </p:gr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61259" y="188938"/>
            <a:ext cx="701696" cy="781448"/>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7" name="Rectangle 16"/>
          <p:cNvSpPr/>
          <p:nvPr/>
        </p:nvSpPr>
        <p:spPr>
          <a:xfrm>
            <a:off x="407859" y="713566"/>
            <a:ext cx="6406738" cy="1169551"/>
          </a:xfrm>
          <a:prstGeom prst="rect">
            <a:avLst/>
          </a:prstGeom>
        </p:spPr>
        <p:txBody>
          <a:bodyPr wrap="square">
            <a:spAutoFit/>
          </a:bodyPr>
          <a:lstStyle/>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Reach from Dump Creek and upstream to ~2km</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About 1897 dam failure from mining operations on Dump Creek</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Now recognized as an important bird watching and nesting area</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Created favorable conditions for piscivorous fish predators</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Radio-telemetry studies found a significant decrease in survival</a:t>
            </a:r>
          </a:p>
        </p:txBody>
      </p:sp>
      <p:sp>
        <p:nvSpPr>
          <p:cNvPr id="18" name="Title 6"/>
          <p:cNvSpPr txBox="1">
            <a:spLocks/>
          </p:cNvSpPr>
          <p:nvPr/>
        </p:nvSpPr>
        <p:spPr>
          <a:xfrm>
            <a:off x="304063" y="262934"/>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sz="2400" b="1" dirty="0">
                <a:solidFill>
                  <a:srgbClr val="8CA5BE"/>
                </a:solidFill>
                <a:latin typeface="+mn-lt"/>
                <a:ea typeface="Myanmar MN" charset="0"/>
                <a:cs typeface="Myanmar MN" charset="0"/>
              </a:rPr>
              <a:t>Introduction: </a:t>
            </a:r>
            <a:r>
              <a:rPr lang="en-US" sz="2400" b="1" dirty="0" err="1">
                <a:solidFill>
                  <a:srgbClr val="8CA5BE"/>
                </a:solidFill>
                <a:latin typeface="+mn-lt"/>
                <a:ea typeface="Myanmar MN" charset="0"/>
                <a:cs typeface="Myanmar MN" charset="0"/>
              </a:rPr>
              <a:t>Deadwater</a:t>
            </a:r>
            <a:r>
              <a:rPr lang="en-US" sz="2400" b="1" dirty="0">
                <a:solidFill>
                  <a:srgbClr val="8CA5BE"/>
                </a:solidFill>
                <a:latin typeface="+mn-lt"/>
                <a:ea typeface="Myanmar MN" charset="0"/>
                <a:cs typeface="Myanmar MN" charset="0"/>
              </a:rPr>
              <a:t> Slough</a:t>
            </a:r>
          </a:p>
          <a:p>
            <a:endParaRPr lang="en-US" sz="3600" b="1" dirty="0">
              <a:solidFill>
                <a:srgbClr val="8CA5BE"/>
              </a:solidFill>
              <a:latin typeface="+mn-lt"/>
              <a:ea typeface="Myanmar MN" charset="0"/>
              <a:cs typeface="Myanmar MN" charset="0"/>
            </a:endParaRP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1" y="4489149"/>
            <a:ext cx="474758" cy="528717"/>
          </a:xfrm>
          <a:prstGeom prst="rect">
            <a:avLst/>
          </a:prstGeom>
        </p:spPr>
      </p:pic>
      <p:pic>
        <p:nvPicPr>
          <p:cNvPr id="2" name="Picture 1">
            <a:extLst>
              <a:ext uri="{FF2B5EF4-FFF2-40B4-BE49-F238E27FC236}">
                <a16:creationId xmlns:a16="http://schemas.microsoft.com/office/drawing/2014/main" id="{216953BA-8867-43B2-856D-4468C6E75583}"/>
              </a:ext>
            </a:extLst>
          </p:cNvPr>
          <p:cNvPicPr>
            <a:picLocks noChangeAspect="1"/>
          </p:cNvPicPr>
          <p:nvPr/>
        </p:nvPicPr>
        <p:blipFill>
          <a:blip r:embed="rId4"/>
          <a:stretch>
            <a:fillRect/>
          </a:stretch>
        </p:blipFill>
        <p:spPr>
          <a:xfrm>
            <a:off x="1028442" y="1883117"/>
            <a:ext cx="5944115" cy="3176291"/>
          </a:xfrm>
          <a:prstGeom prst="rect">
            <a:avLst/>
          </a:prstGeom>
        </p:spPr>
      </p:pic>
    </p:spTree>
    <p:extLst>
      <p:ext uri="{BB962C8B-B14F-4D97-AF65-F5344CB8AC3E}">
        <p14:creationId xmlns:p14="http://schemas.microsoft.com/office/powerpoint/2010/main" val="1993562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7" name="Rectangle 16"/>
          <p:cNvSpPr/>
          <p:nvPr/>
        </p:nvSpPr>
        <p:spPr>
          <a:xfrm>
            <a:off x="451262" y="1345716"/>
            <a:ext cx="6406738" cy="1169551"/>
          </a:xfrm>
          <a:prstGeom prst="rect">
            <a:avLst/>
          </a:prstGeom>
        </p:spPr>
        <p:txBody>
          <a:bodyPr wrap="square">
            <a:spAutoFit/>
          </a:bodyPr>
          <a:lstStyle/>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Estimate populations for piscivorous fish</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Presence/absence for other fish species</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Estimate fish consumption on chinook smolts</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Presence/absence of nesting areas and/or birds</a:t>
            </a:r>
          </a:p>
          <a:p>
            <a:pPr marL="285750" lvl="1" indent="-285750">
              <a:buFont typeface="Arial" panose="020B0604020202020204" pitchFamily="34" charset="0"/>
              <a:buChar char="•"/>
            </a:pPr>
            <a:r>
              <a:rPr lang="en-US" dirty="0">
                <a:solidFill>
                  <a:schemeClr val="bg2"/>
                </a:solidFill>
                <a:latin typeface="+mn-lt"/>
                <a:ea typeface="Myanmar MN" charset="0"/>
                <a:cs typeface="Myanmar MN" charset="0"/>
              </a:rPr>
              <a:t>Potential impact on adult returns</a:t>
            </a:r>
          </a:p>
        </p:txBody>
      </p:sp>
      <p:sp>
        <p:nvSpPr>
          <p:cNvPr id="18" name="Title 6"/>
          <p:cNvSpPr txBox="1">
            <a:spLocks/>
          </p:cNvSpPr>
          <p:nvPr/>
        </p:nvSpPr>
        <p:spPr>
          <a:xfrm>
            <a:off x="243669" y="335059"/>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r>
              <a:rPr lang="en-US" sz="2400" b="1" dirty="0">
                <a:solidFill>
                  <a:srgbClr val="8CA5BE"/>
                </a:solidFill>
                <a:latin typeface="+mn-lt"/>
                <a:ea typeface="Myanmar MN" charset="0"/>
                <a:cs typeface="Myanmar MN" charset="0"/>
              </a:rPr>
              <a:t>Objectives</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1" y="4489149"/>
            <a:ext cx="474758" cy="528717"/>
          </a:xfrm>
          <a:prstGeom prst="rect">
            <a:avLst/>
          </a:prstGeom>
        </p:spPr>
      </p:pic>
    </p:spTree>
    <p:extLst>
      <p:ext uri="{BB962C8B-B14F-4D97-AF65-F5344CB8AC3E}">
        <p14:creationId xmlns:p14="http://schemas.microsoft.com/office/powerpoint/2010/main" val="24495837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7" name="Rectangle 16"/>
          <p:cNvSpPr/>
          <p:nvPr/>
        </p:nvSpPr>
        <p:spPr>
          <a:xfrm>
            <a:off x="107577" y="1232923"/>
            <a:ext cx="6406738" cy="2677656"/>
          </a:xfrm>
          <a:prstGeom prst="rect">
            <a:avLst/>
          </a:prstGeom>
        </p:spPr>
        <p:txBody>
          <a:bodyPr wrap="square">
            <a:spAutoFit/>
          </a:bodyPr>
          <a:lstStyle/>
          <a:p>
            <a:pPr marL="285743" lvl="1" indent="-285743" defTabSz="914378">
              <a:buFont typeface="Arial" panose="020B0604020202020204" pitchFamily="34" charset="0"/>
              <a:buChar char="•"/>
              <a:defRPr/>
            </a:pPr>
            <a:r>
              <a:rPr lang="en-US" dirty="0">
                <a:solidFill>
                  <a:srgbClr val="666666"/>
                </a:solidFill>
                <a:ea typeface="Myanmar MN" charset="0"/>
                <a:cs typeface="Myanmar MN" charset="0"/>
              </a:rPr>
              <a:t>Primary method: angling</a:t>
            </a:r>
          </a:p>
          <a:p>
            <a:pPr lvl="1" defTabSz="914378">
              <a:defRPr/>
            </a:pPr>
            <a:r>
              <a:rPr lang="en-US" dirty="0">
                <a:solidFill>
                  <a:srgbClr val="666666"/>
                </a:solidFill>
                <a:ea typeface="Myanmar MN" charset="0"/>
                <a:cs typeface="Myanmar MN" charset="0"/>
              </a:rPr>
              <a:t>	- variety of gear</a:t>
            </a:r>
          </a:p>
          <a:p>
            <a:pPr lvl="1" defTabSz="914378">
              <a:defRPr/>
            </a:pPr>
            <a:r>
              <a:rPr lang="en-US" dirty="0">
                <a:solidFill>
                  <a:srgbClr val="666666"/>
                </a:solidFill>
                <a:ea typeface="Myanmar MN" charset="0"/>
                <a:cs typeface="Myanmar MN" charset="0"/>
              </a:rPr>
              <a:t>	- focused on size classes that can feed on a smolt</a:t>
            </a:r>
          </a:p>
          <a:p>
            <a:pPr marL="285743" lvl="2" indent="-285743" defTabSz="914378">
              <a:buFont typeface="Arial" panose="020B0604020202020204" pitchFamily="34" charset="0"/>
              <a:buChar char="•"/>
              <a:defRPr/>
            </a:pPr>
            <a:r>
              <a:rPr lang="en-US" dirty="0">
                <a:solidFill>
                  <a:srgbClr val="666666"/>
                </a:solidFill>
                <a:ea typeface="Myanmar MN" charset="0"/>
                <a:cs typeface="Myanmar MN" charset="0"/>
              </a:rPr>
              <a:t>Secondary methods: electrofishing and snorkeling</a:t>
            </a:r>
          </a:p>
          <a:p>
            <a:pPr marL="285743" lvl="1" indent="-285743" defTabSz="914378">
              <a:buFont typeface="Arial" panose="020B0604020202020204" pitchFamily="34" charset="0"/>
              <a:buChar char="•"/>
              <a:defRPr/>
            </a:pPr>
            <a:r>
              <a:rPr lang="en-US" dirty="0">
                <a:solidFill>
                  <a:srgbClr val="666666"/>
                </a:solidFill>
                <a:ea typeface="Myanmar MN" charset="0"/>
                <a:cs typeface="Myanmar MN" charset="0"/>
              </a:rPr>
              <a:t>Mark/recapture over a 6 day period</a:t>
            </a:r>
          </a:p>
          <a:p>
            <a:pPr marL="285743" lvl="7" indent="-285743" defTabSz="914378">
              <a:buFont typeface="Arial" panose="020B0604020202020204" pitchFamily="34" charset="0"/>
              <a:buChar char="•"/>
              <a:defRPr/>
            </a:pPr>
            <a:r>
              <a:rPr lang="en-US" dirty="0">
                <a:solidFill>
                  <a:srgbClr val="666666"/>
                </a:solidFill>
                <a:ea typeface="Myanmar MN" charset="0"/>
                <a:cs typeface="Myanmar MN" charset="0"/>
              </a:rPr>
              <a:t>Fin clip all individuals with a clip unique to the day</a:t>
            </a:r>
          </a:p>
          <a:p>
            <a:pPr lvl="8" defTabSz="914378">
              <a:defRPr/>
            </a:pPr>
            <a:r>
              <a:rPr lang="en-US" dirty="0">
                <a:solidFill>
                  <a:srgbClr val="666666"/>
                </a:solidFill>
                <a:ea typeface="Myanmar MN" charset="0"/>
                <a:cs typeface="Myanmar MN" charset="0"/>
              </a:rPr>
              <a:t>	- Schnabel</a:t>
            </a:r>
          </a:p>
          <a:p>
            <a:pPr lvl="8" defTabSz="914378">
              <a:defRPr/>
            </a:pPr>
            <a:r>
              <a:rPr lang="en-US" dirty="0">
                <a:solidFill>
                  <a:srgbClr val="666666"/>
                </a:solidFill>
                <a:ea typeface="Myanmar MN" charset="0"/>
                <a:cs typeface="Myanmar MN" charset="0"/>
              </a:rPr>
              <a:t>	- Chapman</a:t>
            </a:r>
          </a:p>
          <a:p>
            <a:pPr marL="285743" lvl="8" indent="-285743" defTabSz="914378">
              <a:buFont typeface="Arial" panose="020B0604020202020204" pitchFamily="34" charset="0"/>
              <a:buChar char="•"/>
              <a:defRPr/>
            </a:pPr>
            <a:r>
              <a:rPr lang="en-US" dirty="0">
                <a:solidFill>
                  <a:srgbClr val="666666"/>
                </a:solidFill>
                <a:ea typeface="Myanmar MN" charset="0"/>
                <a:cs typeface="Myanmar MN" charset="0"/>
              </a:rPr>
              <a:t>Measured total length (TL)</a:t>
            </a:r>
          </a:p>
          <a:p>
            <a:pPr marL="285743" lvl="8" indent="-285743" defTabSz="914378">
              <a:buFont typeface="Arial" panose="020B0604020202020204" pitchFamily="34" charset="0"/>
              <a:buChar char="•"/>
              <a:defRPr/>
            </a:pPr>
            <a:r>
              <a:rPr lang="en-US" dirty="0">
                <a:solidFill>
                  <a:srgbClr val="666666"/>
                </a:solidFill>
                <a:ea typeface="Myanmar MN" charset="0"/>
                <a:cs typeface="Myanmar MN" charset="0"/>
              </a:rPr>
              <a:t>Trout species checked for PIT tags</a:t>
            </a:r>
          </a:p>
          <a:p>
            <a:pPr marL="285743" lvl="7" indent="-285743" defTabSz="914378">
              <a:buFont typeface="Arial" panose="020B0604020202020204" pitchFamily="34" charset="0"/>
              <a:buChar char="•"/>
              <a:defRPr/>
            </a:pPr>
            <a:r>
              <a:rPr lang="en-US" dirty="0">
                <a:solidFill>
                  <a:srgbClr val="666666"/>
                </a:solidFill>
                <a:ea typeface="Myanmar MN" charset="0"/>
                <a:cs typeface="Myanmar MN" charset="0"/>
              </a:rPr>
              <a:t>Gastric lavage all captured individuals</a:t>
            </a:r>
          </a:p>
          <a:p>
            <a:pPr marL="285743" lvl="7" indent="-285743" defTabSz="914378">
              <a:buFont typeface="Arial" panose="020B0604020202020204" pitchFamily="34" charset="0"/>
              <a:buChar char="•"/>
              <a:defRPr/>
            </a:pPr>
            <a:r>
              <a:rPr lang="en-US" dirty="0">
                <a:solidFill>
                  <a:srgbClr val="666666"/>
                </a:solidFill>
                <a:ea typeface="Myanmar MN" charset="0"/>
                <a:cs typeface="Myanmar MN" charset="0"/>
              </a:rPr>
              <a:t>Total effort: 8 to 13 individuals</a:t>
            </a:r>
          </a:p>
        </p:txBody>
      </p:sp>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defRPr/>
            </a:pPr>
            <a:r>
              <a:rPr lang="en-US" sz="2400" b="1" dirty="0">
                <a:solidFill>
                  <a:srgbClr val="8CA5BE"/>
                </a:solidFill>
                <a:ea typeface="Myanmar MN" charset="0"/>
                <a:cs typeface="Myanmar MN" charset="0"/>
              </a:rPr>
              <a:t>Methods: Fish Capture</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6" name="Picture 5">
            <a:extLst>
              <a:ext uri="{FF2B5EF4-FFF2-40B4-BE49-F238E27FC236}">
                <a16:creationId xmlns:a16="http://schemas.microsoft.com/office/drawing/2014/main" id="{AD2C7908-B6A2-4AF1-B5A2-5F5D1A810D21}"/>
              </a:ext>
            </a:extLst>
          </p:cNvPr>
          <p:cNvPicPr>
            <a:picLocks noChangeAspect="1"/>
          </p:cNvPicPr>
          <p:nvPr/>
        </p:nvPicPr>
        <p:blipFill>
          <a:blip r:embed="rId4"/>
          <a:stretch>
            <a:fillRect/>
          </a:stretch>
        </p:blipFill>
        <p:spPr>
          <a:xfrm>
            <a:off x="5275489" y="284445"/>
            <a:ext cx="1851607" cy="2468810"/>
          </a:xfrm>
          <a:prstGeom prst="rect">
            <a:avLst/>
          </a:prstGeom>
        </p:spPr>
      </p:pic>
      <p:pic>
        <p:nvPicPr>
          <p:cNvPr id="10" name="Picture 9">
            <a:extLst>
              <a:ext uri="{FF2B5EF4-FFF2-40B4-BE49-F238E27FC236}">
                <a16:creationId xmlns:a16="http://schemas.microsoft.com/office/drawing/2014/main" id="{EB9BE8FE-CDA4-4FDC-BFB7-110F86AA17ED}"/>
              </a:ext>
            </a:extLst>
          </p:cNvPr>
          <p:cNvPicPr>
            <a:picLocks noChangeAspect="1"/>
          </p:cNvPicPr>
          <p:nvPr/>
        </p:nvPicPr>
        <p:blipFill>
          <a:blip r:embed="rId5"/>
          <a:stretch>
            <a:fillRect/>
          </a:stretch>
        </p:blipFill>
        <p:spPr>
          <a:xfrm>
            <a:off x="4789350" y="2817092"/>
            <a:ext cx="2337746" cy="2112537"/>
          </a:xfrm>
          <a:prstGeom prst="rect">
            <a:avLst/>
          </a:prstGeom>
        </p:spPr>
      </p:pic>
      <p:pic>
        <p:nvPicPr>
          <p:cNvPr id="12" name="Picture 11">
            <a:extLst>
              <a:ext uri="{FF2B5EF4-FFF2-40B4-BE49-F238E27FC236}">
                <a16:creationId xmlns:a16="http://schemas.microsoft.com/office/drawing/2014/main" id="{82D0DDDB-15A0-4D64-86D6-AAFAD94B9429}"/>
              </a:ext>
            </a:extLst>
          </p:cNvPr>
          <p:cNvPicPr>
            <a:picLocks noChangeAspect="1"/>
          </p:cNvPicPr>
          <p:nvPr/>
        </p:nvPicPr>
        <p:blipFill>
          <a:blip r:embed="rId6"/>
          <a:stretch>
            <a:fillRect/>
          </a:stretch>
        </p:blipFill>
        <p:spPr>
          <a:xfrm>
            <a:off x="7184818" y="1050927"/>
            <a:ext cx="1851607" cy="3274720"/>
          </a:xfrm>
          <a:prstGeom prst="rect">
            <a:avLst/>
          </a:prstGeom>
        </p:spPr>
      </p:pic>
    </p:spTree>
    <p:extLst>
      <p:ext uri="{BB962C8B-B14F-4D97-AF65-F5344CB8AC3E}">
        <p14:creationId xmlns:p14="http://schemas.microsoft.com/office/powerpoint/2010/main" val="40290883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Methods: Avian Predation</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sp>
        <p:nvSpPr>
          <p:cNvPr id="5" name="Rectangle 4">
            <a:extLst>
              <a:ext uri="{FF2B5EF4-FFF2-40B4-BE49-F238E27FC236}">
                <a16:creationId xmlns:a16="http://schemas.microsoft.com/office/drawing/2014/main" id="{6EDC765A-1E76-4779-B738-08D42D71DB7D}"/>
              </a:ext>
            </a:extLst>
          </p:cNvPr>
          <p:cNvSpPr/>
          <p:nvPr/>
        </p:nvSpPr>
        <p:spPr>
          <a:xfrm>
            <a:off x="564776" y="1048257"/>
            <a:ext cx="4572000" cy="1169551"/>
          </a:xfrm>
          <a:prstGeom prst="rect">
            <a:avLst/>
          </a:prstGeom>
        </p:spPr>
        <p:txBody>
          <a:bodyPr>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Crew of two</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Mobile PIT tag antenna, GPS, </a:t>
            </a:r>
            <a:r>
              <a:rPr lang="en-US" dirty="0" err="1">
                <a:solidFill>
                  <a:srgbClr val="666666"/>
                </a:solidFill>
                <a:ea typeface="Myanmar MN" charset="0"/>
                <a:cs typeface="Myanmar MN" charset="0"/>
              </a:rPr>
              <a:t>QST_Datalogger</a:t>
            </a:r>
            <a:endParaRPr lang="en-US" dirty="0">
              <a:solidFill>
                <a:srgbClr val="666666"/>
              </a:solidFill>
              <a:ea typeface="Myanmar MN" charset="0"/>
              <a:cs typeface="Myanmar MN" charset="0"/>
            </a:endParaRP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Scanned under trees, nests, perched birds, islands and banks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Georeferenced sited areas</a:t>
            </a:r>
          </a:p>
        </p:txBody>
      </p:sp>
      <p:pic>
        <p:nvPicPr>
          <p:cNvPr id="6" name="Picture 5">
            <a:extLst>
              <a:ext uri="{FF2B5EF4-FFF2-40B4-BE49-F238E27FC236}">
                <a16:creationId xmlns:a16="http://schemas.microsoft.com/office/drawing/2014/main" id="{54619785-42AD-4AD4-9956-CCB4CB98BCC1}"/>
              </a:ext>
            </a:extLst>
          </p:cNvPr>
          <p:cNvPicPr>
            <a:picLocks noChangeAspect="1"/>
          </p:cNvPicPr>
          <p:nvPr/>
        </p:nvPicPr>
        <p:blipFill>
          <a:blip r:embed="rId4"/>
          <a:stretch>
            <a:fillRect/>
          </a:stretch>
        </p:blipFill>
        <p:spPr>
          <a:xfrm>
            <a:off x="3697942" y="1868047"/>
            <a:ext cx="2399711" cy="3199613"/>
          </a:xfrm>
          <a:prstGeom prst="rect">
            <a:avLst/>
          </a:prstGeom>
        </p:spPr>
      </p:pic>
    </p:spTree>
    <p:extLst>
      <p:ext uri="{BB962C8B-B14F-4D97-AF65-F5344CB8AC3E}">
        <p14:creationId xmlns:p14="http://schemas.microsoft.com/office/powerpoint/2010/main" val="461264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7" name="Rectangle 16"/>
          <p:cNvSpPr/>
          <p:nvPr/>
        </p:nvSpPr>
        <p:spPr>
          <a:xfrm>
            <a:off x="407861" y="966152"/>
            <a:ext cx="6406738" cy="1415772"/>
          </a:xfrm>
          <a:prstGeom prst="rect">
            <a:avLst/>
          </a:prstGeom>
        </p:spPr>
        <p:txBody>
          <a:bodyPr wrap="square">
            <a:spAutoFit/>
          </a:bodyPr>
          <a:lstStyle/>
          <a:p>
            <a:pPr lvl="1" defTabSz="914378"/>
            <a:endParaRPr lang="en-US" dirty="0">
              <a:solidFill>
                <a:srgbClr val="666666"/>
              </a:solidFill>
              <a:ea typeface="Myanmar MN" charset="0"/>
              <a:cs typeface="Myanmar MN" charset="0"/>
            </a:endParaRP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Week 1 lumped together for the mark event</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Week 2 lumped together for the recapture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Chapman estimate</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No recapture event for electrofishing</a:t>
            </a:r>
          </a:p>
          <a:p>
            <a:pPr marL="285743" lvl="1" indent="-285743" defTabSz="914378">
              <a:buFont typeface="Arial" panose="020B0604020202020204" pitchFamily="34" charset="0"/>
              <a:buChar char="•"/>
            </a:pPr>
            <a:endParaRPr lang="en-US" sz="1600" dirty="0">
              <a:solidFill>
                <a:srgbClr val="666666"/>
              </a:solidFill>
              <a:ea typeface="Myanmar MN" charset="0"/>
              <a:cs typeface="Myanmar MN" charset="0"/>
            </a:endParaRPr>
          </a:p>
        </p:txBody>
      </p:sp>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Fish Abundance</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3" name="Picture 2">
            <a:extLst>
              <a:ext uri="{FF2B5EF4-FFF2-40B4-BE49-F238E27FC236}">
                <a16:creationId xmlns:a16="http://schemas.microsoft.com/office/drawing/2014/main" id="{2EFE44B2-C6AC-495D-9052-59874A17759B}"/>
              </a:ext>
            </a:extLst>
          </p:cNvPr>
          <p:cNvPicPr>
            <a:picLocks noChangeAspect="1"/>
          </p:cNvPicPr>
          <p:nvPr/>
        </p:nvPicPr>
        <p:blipFill>
          <a:blip r:embed="rId4"/>
          <a:stretch>
            <a:fillRect/>
          </a:stretch>
        </p:blipFill>
        <p:spPr>
          <a:xfrm>
            <a:off x="253042" y="2444713"/>
            <a:ext cx="7172405" cy="1918859"/>
          </a:xfrm>
          <a:prstGeom prst="rect">
            <a:avLst/>
          </a:prstGeom>
        </p:spPr>
      </p:pic>
    </p:spTree>
    <p:extLst>
      <p:ext uri="{BB962C8B-B14F-4D97-AF65-F5344CB8AC3E}">
        <p14:creationId xmlns:p14="http://schemas.microsoft.com/office/powerpoint/2010/main" val="2654950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170482" y="347171"/>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predator size</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2050" name="Picture 2" descr="Histogram of total lengths found for the four predatory species.">
            <a:extLst>
              <a:ext uri="{FF2B5EF4-FFF2-40B4-BE49-F238E27FC236}">
                <a16:creationId xmlns:a16="http://schemas.microsoft.com/office/drawing/2014/main" id="{2B3B14BE-D73E-4DA1-A4B0-1A0B6A8939D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328271" y="502067"/>
            <a:ext cx="4412317" cy="4412317"/>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E4D248B7-764B-49E4-A48C-F2D56C73BA1B}"/>
              </a:ext>
            </a:extLst>
          </p:cNvPr>
          <p:cNvPicPr>
            <a:picLocks noChangeAspect="1"/>
          </p:cNvPicPr>
          <p:nvPr/>
        </p:nvPicPr>
        <p:blipFill>
          <a:blip r:embed="rId5"/>
          <a:stretch>
            <a:fillRect/>
          </a:stretch>
        </p:blipFill>
        <p:spPr>
          <a:xfrm>
            <a:off x="1169337" y="2642348"/>
            <a:ext cx="2980766" cy="2235574"/>
          </a:xfrm>
          <a:prstGeom prst="rect">
            <a:avLst/>
          </a:prstGeom>
        </p:spPr>
      </p:pic>
      <p:sp>
        <p:nvSpPr>
          <p:cNvPr id="7" name="Rectangle 6">
            <a:extLst>
              <a:ext uri="{FF2B5EF4-FFF2-40B4-BE49-F238E27FC236}">
                <a16:creationId xmlns:a16="http://schemas.microsoft.com/office/drawing/2014/main" id="{5408B778-1BB6-4C19-8B7B-68E98A55372A}"/>
              </a:ext>
            </a:extLst>
          </p:cNvPr>
          <p:cNvSpPr/>
          <p:nvPr/>
        </p:nvSpPr>
        <p:spPr>
          <a:xfrm>
            <a:off x="403412" y="975085"/>
            <a:ext cx="3924857" cy="1384995"/>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Largest pikeminnow 604 mm (23 ¾ inches)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Smallest 266 mm</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Average pikeminnow 422 mm</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Idaho state record is 25.25 inches from 2004 found in the Snake River</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Steelhead most likely resident O.mykiss</a:t>
            </a:r>
          </a:p>
        </p:txBody>
      </p:sp>
    </p:spTree>
    <p:extLst>
      <p:ext uri="{BB962C8B-B14F-4D97-AF65-F5344CB8AC3E}">
        <p14:creationId xmlns:p14="http://schemas.microsoft.com/office/powerpoint/2010/main" val="2197441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243670" y="335060"/>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predator diet</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3076" name="Picture 4" descr="Histogram of weights for total stomach contents and fish content found within the four predatory species.">
            <a:extLst>
              <a:ext uri="{FF2B5EF4-FFF2-40B4-BE49-F238E27FC236}">
                <a16:creationId xmlns:a16="http://schemas.microsoft.com/office/drawing/2014/main" id="{ED14A01B-23A0-4508-8689-FF20E8A0CF0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298979" y="877189"/>
            <a:ext cx="4115454" cy="4115454"/>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DCF29778-073D-4E87-B286-E0B78C1FE2E3}"/>
              </a:ext>
            </a:extLst>
          </p:cNvPr>
          <p:cNvSpPr/>
          <p:nvPr/>
        </p:nvSpPr>
        <p:spPr>
          <a:xfrm>
            <a:off x="325765" y="1292683"/>
            <a:ext cx="2891118" cy="1384995"/>
          </a:xfrm>
          <a:prstGeom prst="rect">
            <a:avLst/>
          </a:prstGeom>
        </p:spPr>
        <p:txBody>
          <a:bodyPr wrap="square">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692 samples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610 empty</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82 with content</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17 with unknown fish parts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66 individuals euthanized for dissection</a:t>
            </a:r>
          </a:p>
        </p:txBody>
      </p:sp>
    </p:spTree>
    <p:extLst>
      <p:ext uri="{BB962C8B-B14F-4D97-AF65-F5344CB8AC3E}">
        <p14:creationId xmlns:p14="http://schemas.microsoft.com/office/powerpoint/2010/main" val="17665677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8CA5BE"/>
        </a:solidFill>
        <a:effectLst/>
      </p:bgPr>
    </p:bg>
    <p:spTree>
      <p:nvGrpSpPr>
        <p:cNvPr id="1" name="Shape 108"/>
        <p:cNvGrpSpPr/>
        <p:nvPr/>
      </p:nvGrpSpPr>
      <p:grpSpPr>
        <a:xfrm>
          <a:off x="0" y="0"/>
          <a:ext cx="0" cy="0"/>
          <a:chOff x="0" y="0"/>
          <a:chExt cx="0" cy="0"/>
        </a:xfrm>
      </p:grpSpPr>
      <p:sp>
        <p:nvSpPr>
          <p:cNvPr id="18" name="Title 6"/>
          <p:cNvSpPr txBox="1">
            <a:spLocks/>
          </p:cNvSpPr>
          <p:nvPr/>
        </p:nvSpPr>
        <p:spPr>
          <a:xfrm>
            <a:off x="87407" y="287996"/>
            <a:ext cx="6614331" cy="819790"/>
          </a:xfrm>
          <a:prstGeom prst="rect">
            <a:avLst/>
          </a:prstGeom>
        </p:spPr>
        <p:txBody>
          <a:bodyPr/>
          <a:ls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stStyle>
          <a:p>
            <a:pPr defTabSz="914378"/>
            <a:r>
              <a:rPr lang="en-US" sz="2400" b="1" dirty="0">
                <a:solidFill>
                  <a:srgbClr val="8CA5BE"/>
                </a:solidFill>
                <a:ea typeface="Myanmar MN" charset="0"/>
                <a:cs typeface="Myanmar MN" charset="0"/>
              </a:rPr>
              <a:t>Results: Avian survey</a:t>
            </a:r>
          </a:p>
        </p:txBody>
      </p:sp>
      <p:pic>
        <p:nvPicPr>
          <p:cNvPr id="4" name="Picture 3">
            <a:extLst>
              <a:ext uri="{FF2B5EF4-FFF2-40B4-BE49-F238E27FC236}">
                <a16:creationId xmlns:a16="http://schemas.microsoft.com/office/drawing/2014/main" id="{D9B1A89B-5292-3E4F-99F1-456579EBB59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0482" y="4489150"/>
            <a:ext cx="474758" cy="528717"/>
          </a:xfrm>
          <a:prstGeom prst="rect">
            <a:avLst/>
          </a:prstGeom>
        </p:spPr>
      </p:pic>
      <p:pic>
        <p:nvPicPr>
          <p:cNvPr id="3" name="Picture 2">
            <a:extLst>
              <a:ext uri="{FF2B5EF4-FFF2-40B4-BE49-F238E27FC236}">
                <a16:creationId xmlns:a16="http://schemas.microsoft.com/office/drawing/2014/main" id="{DF57DCF9-C51D-4E98-BD71-88868C9E855C}"/>
              </a:ext>
            </a:extLst>
          </p:cNvPr>
          <p:cNvPicPr>
            <a:picLocks noChangeAspect="1"/>
          </p:cNvPicPr>
          <p:nvPr/>
        </p:nvPicPr>
        <p:blipFill>
          <a:blip r:embed="rId4"/>
          <a:stretch>
            <a:fillRect/>
          </a:stretch>
        </p:blipFill>
        <p:spPr>
          <a:xfrm>
            <a:off x="645239" y="3606962"/>
            <a:ext cx="8411355" cy="1459512"/>
          </a:xfrm>
          <a:prstGeom prst="rect">
            <a:avLst/>
          </a:prstGeom>
        </p:spPr>
      </p:pic>
      <p:pic>
        <p:nvPicPr>
          <p:cNvPr id="5" name="Picture 4">
            <a:extLst>
              <a:ext uri="{FF2B5EF4-FFF2-40B4-BE49-F238E27FC236}">
                <a16:creationId xmlns:a16="http://schemas.microsoft.com/office/drawing/2014/main" id="{F7AD3F11-CBF6-46E6-9702-CA42AF8ADA6F}"/>
              </a:ext>
            </a:extLst>
          </p:cNvPr>
          <p:cNvPicPr>
            <a:picLocks noChangeAspect="1"/>
          </p:cNvPicPr>
          <p:nvPr/>
        </p:nvPicPr>
        <p:blipFill>
          <a:blip r:embed="rId5"/>
          <a:stretch>
            <a:fillRect/>
          </a:stretch>
        </p:blipFill>
        <p:spPr>
          <a:xfrm>
            <a:off x="3415553" y="146091"/>
            <a:ext cx="5641041" cy="3391810"/>
          </a:xfrm>
          <a:prstGeom prst="rect">
            <a:avLst/>
          </a:prstGeom>
        </p:spPr>
      </p:pic>
      <p:sp>
        <p:nvSpPr>
          <p:cNvPr id="6" name="Rectangle 5">
            <a:extLst>
              <a:ext uri="{FF2B5EF4-FFF2-40B4-BE49-F238E27FC236}">
                <a16:creationId xmlns:a16="http://schemas.microsoft.com/office/drawing/2014/main" id="{B1A5B7AB-7D20-424D-BF98-831824C8548F}"/>
              </a:ext>
            </a:extLst>
          </p:cNvPr>
          <p:cNvSpPr/>
          <p:nvPr/>
        </p:nvSpPr>
        <p:spPr>
          <a:xfrm>
            <a:off x="278916" y="866587"/>
            <a:ext cx="4572000" cy="954107"/>
          </a:xfrm>
          <a:prstGeom prst="rect">
            <a:avLst/>
          </a:prstGeom>
        </p:spPr>
        <p:txBody>
          <a:bodyPr>
            <a:spAutoFit/>
          </a:bodyPr>
          <a:lstStyle/>
          <a:p>
            <a:pPr marL="285743" lvl="1" indent="-285743" defTabSz="914378">
              <a:buFont typeface="Arial" panose="020B0604020202020204" pitchFamily="34" charset="0"/>
              <a:buChar char="•"/>
            </a:pPr>
            <a:r>
              <a:rPr lang="en-US" dirty="0">
                <a:solidFill>
                  <a:srgbClr val="666666"/>
                </a:solidFill>
                <a:ea typeface="Myanmar MN" charset="0"/>
                <a:cs typeface="Myanmar MN" charset="0"/>
              </a:rPr>
              <a:t>Most sited areas upstream</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10 unique tags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Bald Eagles</a:t>
            </a:r>
          </a:p>
          <a:p>
            <a:pPr marL="285743" lvl="1" indent="-285743" defTabSz="914378">
              <a:buFont typeface="Arial" panose="020B0604020202020204" pitchFamily="34" charset="0"/>
              <a:buChar char="•"/>
            </a:pPr>
            <a:r>
              <a:rPr lang="en-US" dirty="0">
                <a:solidFill>
                  <a:srgbClr val="666666"/>
                </a:solidFill>
                <a:ea typeface="Myanmar MN" charset="0"/>
                <a:cs typeface="Myanmar MN" charset="0"/>
              </a:rPr>
              <a:t>No downstream </a:t>
            </a:r>
            <a:r>
              <a:rPr lang="en-US" dirty="0" err="1">
                <a:solidFill>
                  <a:srgbClr val="666666"/>
                </a:solidFill>
                <a:ea typeface="Myanmar MN" charset="0"/>
                <a:cs typeface="Myanmar MN" charset="0"/>
              </a:rPr>
              <a:t>resights</a:t>
            </a:r>
            <a:endParaRPr lang="en-US" dirty="0">
              <a:solidFill>
                <a:srgbClr val="666666"/>
              </a:solidFill>
              <a:ea typeface="Myanmar MN" charset="0"/>
              <a:cs typeface="Myanmar MN" charset="0"/>
            </a:endParaRPr>
          </a:p>
        </p:txBody>
      </p:sp>
    </p:spTree>
    <p:extLst>
      <p:ext uri="{BB962C8B-B14F-4D97-AF65-F5344CB8AC3E}">
        <p14:creationId xmlns:p14="http://schemas.microsoft.com/office/powerpoint/2010/main" val="1168457131"/>
      </p:ext>
    </p:extLst>
  </p:cSld>
  <p:clrMapOvr>
    <a:masterClrMapping/>
  </p:clrMapOvr>
</p:sld>
</file>

<file path=ppt/theme/theme1.xml><?xml version="1.0" encoding="utf-8"?>
<a:theme xmlns:a="http://schemas.openxmlformats.org/drawingml/2006/main" name="Arvirargus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AB3AD975A608C44BBDD64574B7239B5" ma:contentTypeVersion="4" ma:contentTypeDescription="Create a new document." ma:contentTypeScope="" ma:versionID="92a5afef5c0ee809b75ca3f7153dfd0e">
  <xsd:schema xmlns:xsd="http://www.w3.org/2001/XMLSchema" xmlns:xs="http://www.w3.org/2001/XMLSchema" xmlns:p="http://schemas.microsoft.com/office/2006/metadata/properties" xmlns:ns2="53fb73a4-49e8-461b-a9fc-1b16d2b1884e" targetNamespace="http://schemas.microsoft.com/office/2006/metadata/properties" ma:root="true" ma:fieldsID="9adf2f6894428cdc10e9f893a155b2b5" ns2:_="">
    <xsd:import namespace="53fb73a4-49e8-461b-a9fc-1b16d2b1884e"/>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3fb73a4-49e8-461b-a9fc-1b16d2b1884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4.xml><?xml version="1.0" encoding="utf-8"?>
<sisl xmlns:xsi="http://www.w3.org/2001/XMLSchema-instance" xmlns:xsd="http://www.w3.org/2001/XMLSchema" xmlns="http://www.boldonjames.com/2008/01/sie/internal/label" sislVersion="0" policy="a10f9ac0-5937-4b4f-b459-96aedd9ed2c5" origin="userSelected">
  <element uid="9920fcc9-9f43-4d43-9e3e-b98a219cfd55" value=""/>
</sisl>
</file>

<file path=customXml/itemProps1.xml><?xml version="1.0" encoding="utf-8"?>
<ds:datastoreItem xmlns:ds="http://schemas.openxmlformats.org/officeDocument/2006/customXml" ds:itemID="{8ACBE1DB-770E-482B-9E02-7431A87E2F6E}">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EDAECA56-7ACB-4259-98E5-3DABAE5827DE}">
  <ds:schemaRefs>
    <ds:schemaRef ds:uri="http://schemas.microsoft.com/sharepoint/v3/contenttype/forms"/>
  </ds:schemaRefs>
</ds:datastoreItem>
</file>

<file path=customXml/itemProps3.xml><?xml version="1.0" encoding="utf-8"?>
<ds:datastoreItem xmlns:ds="http://schemas.openxmlformats.org/officeDocument/2006/customXml" ds:itemID="{DE894A69-0A43-4716-8AEE-956AAB18E85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3fb73a4-49e8-461b-a9fc-1b16d2b188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4.xml><?xml version="1.0" encoding="utf-8"?>
<ds:datastoreItem xmlns:ds="http://schemas.openxmlformats.org/officeDocument/2006/customXml" ds:itemID="{633BD443-9012-4F96-9E9E-2BA83C9C0D76}">
  <ds:schemaRefs>
    <ds:schemaRef ds:uri="http://www.w3.org/2001/XMLSchema"/>
    <ds:schemaRef ds:uri="http://www.boldonjames.com/2008/01/sie/internal/label"/>
  </ds:schemaRefs>
</ds:datastoreItem>
</file>

<file path=docProps/app.xml><?xml version="1.0" encoding="utf-8"?>
<Properties xmlns="http://schemas.openxmlformats.org/officeDocument/2006/extended-properties" xmlns:vt="http://schemas.openxmlformats.org/officeDocument/2006/docPropsVTypes">
  <TotalTime>3245</TotalTime>
  <Words>762</Words>
  <Application>Microsoft Office PowerPoint</Application>
  <PresentationFormat>On-screen Show (16:9)</PresentationFormat>
  <Paragraphs>156</Paragraphs>
  <Slides>18</Slides>
  <Notes>18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Karla</vt:lpstr>
      <vt:lpstr>Montserrat</vt:lpstr>
      <vt:lpstr>Arvirargus template</vt:lpstr>
      <vt:lpstr>Deadwater Predator Assessment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CONTACTS: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McKay, Kirstyn</dc:creator>
  <cp:lastModifiedBy>Lott, Braden</cp:lastModifiedBy>
  <cp:revision>255</cp:revision>
  <cp:lastPrinted>2017-10-05T19:36:48Z</cp:lastPrinted>
  <dcterms:modified xsi:type="dcterms:W3CDTF">2020-01-08T14:45:50Z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docIndexRef">
    <vt:lpwstr>7d1690d2-6f6b-4845-9bdf-5fdf923396ae</vt:lpwstr>
  </property>
  <property fmtid="{D5CDD505-2E9C-101B-9397-08002B2CF9AE}" pid="3" name="bjSaver">
    <vt:lpwstr>6KQAch035lxT1PuOjYQto7KDP7D3HBA6</vt:lpwstr>
  </property>
  <property fmtid="{D5CDD505-2E9C-101B-9397-08002B2CF9AE}" pid="4" name="ContentTypeId">
    <vt:lpwstr>0x0101000AB3AD975A608C44BBDD64574B7239B5</vt:lpwstr>
  </property>
  <property fmtid="{D5CDD505-2E9C-101B-9397-08002B2CF9AE}" pid="5" name="bjDocumentLabelXML">
    <vt:lpwstr>&lt;?xml version="1.0" encoding="us-ascii"?&gt;&lt;sisl xmlns:xsi="http://www.w3.org/2001/XMLSchema-instance" xmlns:xsd="http://www.w3.org/2001/XMLSchema" sislVersion="0" policy="a10f9ac0-5937-4b4f-b459-96aedd9ed2c5" origin="userSelected" xmlns="http://www.boldonj</vt:lpwstr>
  </property>
  <property fmtid="{D5CDD505-2E9C-101B-9397-08002B2CF9AE}" pid="6" name="bjDocumentLabelXML-0">
    <vt:lpwstr>ames.com/2008/01/sie/internal/label"&gt;&lt;element uid="9920fcc9-9f43-4d43-9e3e-b98a219cfd55" value="" /&gt;&lt;/sisl&gt;</vt:lpwstr>
  </property>
  <property fmtid="{D5CDD505-2E9C-101B-9397-08002B2CF9AE}" pid="7" name="bjDocumentSecurityLabel">
    <vt:lpwstr>Not Classified</vt:lpwstr>
  </property>
</Properties>
</file>